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4" r:id="rId9"/>
    <p:sldId id="265" r:id="rId10"/>
    <p:sldId id="266" r:id="rId11"/>
    <p:sldId id="267" r:id="rId12"/>
    <p:sldId id="268" r:id="rId13"/>
    <p:sldId id="271" r:id="rId14"/>
    <p:sldId id="272" r:id="rId15"/>
    <p:sldId id="273" r:id="rId16"/>
    <p:sldId id="274" r:id="rId17"/>
    <p:sldId id="275" r:id="rId18"/>
    <p:sldId id="269" r:id="rId19"/>
    <p:sldId id="270" r:id="rId20"/>
    <p:sldId id="261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Free Templates &amp; Infographics for PowerPoint and Google Slides</a:t>
            </a:r>
            <a:endParaRPr lang="en-US"/>
          </a:p>
        </p:txBody>
      </p:sp>
      <p:sp>
        <p:nvSpPr>
          <p:cNvPr id="146" name="Google Shape;146;p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Free Templates &amp; Infographics for PowerPoint and Google Slides</a:t>
            </a:r>
            <a:endParaRPr lang="en-US"/>
          </a:p>
        </p:txBody>
      </p:sp>
      <p:sp>
        <p:nvSpPr>
          <p:cNvPr id="153" name="Google Shape;153;p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Free Templates &amp; Infographics for PowerPoint and Google Slides</a:t>
            </a:r>
            <a:endParaRPr lang="en-US"/>
          </a:p>
        </p:txBody>
      </p:sp>
      <p:sp>
        <p:nvSpPr>
          <p:cNvPr id="193" name="Google Shape;193;p6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Free Templates &amp; Infographics for PowerPoint and Google Slides</a:t>
            </a:r>
            <a:endParaRPr lang="en-US"/>
          </a:p>
        </p:txBody>
      </p:sp>
      <p:sp>
        <p:nvSpPr>
          <p:cNvPr id="153" name="Google Shape;153;p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Free Templates &amp; Infographics for PowerPoint and Google Slides</a:t>
            </a:r>
            <a:endParaRPr lang="en-US"/>
          </a:p>
        </p:txBody>
      </p:sp>
      <p:sp>
        <p:nvSpPr>
          <p:cNvPr id="163" name="Google Shape;163;p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Free Templates &amp; Infographics for PowerPoint and Google Slides</a:t>
            </a:r>
            <a:endParaRPr lang="en-US"/>
          </a:p>
        </p:txBody>
      </p:sp>
      <p:sp>
        <p:nvSpPr>
          <p:cNvPr id="173" name="Google Shape;173;p4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Free Templates &amp; Infographics for PowerPoint and Google Slides</a:t>
            </a:r>
            <a:endParaRPr lang="en-US"/>
          </a:p>
        </p:txBody>
      </p:sp>
      <p:sp>
        <p:nvSpPr>
          <p:cNvPr id="183" name="Google Shape;183;p5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Free Templates &amp; Infographics for PowerPoint and Google Slides</a:t>
            </a:r>
            <a:endParaRPr lang="en-US"/>
          </a:p>
        </p:txBody>
      </p:sp>
      <p:sp>
        <p:nvSpPr>
          <p:cNvPr id="153" name="Google Shape;153;p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Free Templates &amp; Infographics for PowerPoint and Google Slides</a:t>
            </a:r>
            <a:endParaRPr lang="en-US"/>
          </a:p>
        </p:txBody>
      </p:sp>
      <p:sp>
        <p:nvSpPr>
          <p:cNvPr id="153" name="Google Shape;153;p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Free Templates &amp; Infographics for PowerPoint and Google Slides</a:t>
            </a:r>
            <a:endParaRPr lang="en-US"/>
          </a:p>
        </p:txBody>
      </p:sp>
      <p:sp>
        <p:nvSpPr>
          <p:cNvPr id="153" name="Google Shape;153;p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Free Templates &amp; Infographics for PowerPoint and Google Slides</a:t>
            </a:r>
            <a:endParaRPr lang="en-US"/>
          </a:p>
        </p:txBody>
      </p:sp>
      <p:sp>
        <p:nvSpPr>
          <p:cNvPr id="153" name="Google Shape;153;p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"/>
          <p:cNvSpPr txBox="1"/>
          <p:nvPr>
            <p:ph type="ctrTitle"/>
          </p:nvPr>
        </p:nvSpPr>
        <p:spPr>
          <a:xfrm>
            <a:off x="6769100" y="1222543"/>
            <a:ext cx="4845050" cy="2381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type="subTitle" idx="1"/>
          </p:nvPr>
        </p:nvSpPr>
        <p:spPr>
          <a:xfrm>
            <a:off x="7505700" y="3819692"/>
            <a:ext cx="4108450" cy="1503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551542" y="365125"/>
            <a:ext cx="57095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 panose="020F0502020204030204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type="body" idx="1"/>
          </p:nvPr>
        </p:nvSpPr>
        <p:spPr>
          <a:xfrm>
            <a:off x="551542" y="1825625"/>
            <a:ext cx="519611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Title and Content 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551542" y="365125"/>
            <a:ext cx="723355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 panose="020F0502020204030204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type="body" idx="1"/>
          </p:nvPr>
        </p:nvSpPr>
        <p:spPr>
          <a:xfrm>
            <a:off x="551542" y="1825625"/>
            <a:ext cx="583474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551542" y="2552700"/>
            <a:ext cx="4693558" cy="270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type="body" idx="1"/>
          </p:nvPr>
        </p:nvSpPr>
        <p:spPr>
          <a:xfrm>
            <a:off x="551542" y="5406057"/>
            <a:ext cx="7575006" cy="82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8" name="Google Shape;48;p6"/>
          <p:cNvSpPr txBox="1"/>
          <p:nvPr>
            <p:ph type="title"/>
          </p:nvPr>
        </p:nvSpPr>
        <p:spPr>
          <a:xfrm>
            <a:off x="551542" y="2552700"/>
            <a:ext cx="4693558" cy="270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type="body" idx="1"/>
          </p:nvPr>
        </p:nvSpPr>
        <p:spPr>
          <a:xfrm>
            <a:off x="551542" y="5406057"/>
            <a:ext cx="7575006" cy="82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551541" y="1681352"/>
            <a:ext cx="3906159" cy="259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type="body" idx="1"/>
          </p:nvPr>
        </p:nvSpPr>
        <p:spPr>
          <a:xfrm>
            <a:off x="551541" y="4483100"/>
            <a:ext cx="390616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6" name="Google Shape;56;p7"/>
          <p:cNvSpPr/>
          <p:nvPr>
            <p:ph type="pic" idx="2"/>
          </p:nvPr>
        </p:nvSpPr>
        <p:spPr>
          <a:xfrm>
            <a:off x="9323614" y="1841083"/>
            <a:ext cx="1333500" cy="133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7" name="Google Shape;57;p7"/>
          <p:cNvSpPr txBox="1"/>
          <p:nvPr>
            <p:ph type="body" idx="3"/>
          </p:nvPr>
        </p:nvSpPr>
        <p:spPr>
          <a:xfrm>
            <a:off x="7436034" y="2188258"/>
            <a:ext cx="1701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type="body" idx="4"/>
          </p:nvPr>
        </p:nvSpPr>
        <p:spPr>
          <a:xfrm>
            <a:off x="7436034" y="2415591"/>
            <a:ext cx="1701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type="body" idx="5"/>
          </p:nvPr>
        </p:nvSpPr>
        <p:spPr>
          <a:xfrm>
            <a:off x="7436034" y="2642924"/>
            <a:ext cx="1701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 and Typography">
  <p:cSld name="Color and Typograph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838199" y="1830763"/>
            <a:ext cx="894312" cy="174112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2" name="Google Shape;62;p8"/>
          <p:cNvSpPr/>
          <p:nvPr/>
        </p:nvSpPr>
        <p:spPr>
          <a:xfrm>
            <a:off x="838199" y="1830763"/>
            <a:ext cx="894312" cy="1551307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838199" y="1830763"/>
            <a:ext cx="894312" cy="136148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838199" y="1830763"/>
            <a:ext cx="894312" cy="117166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5" name="Google Shape;65;p8"/>
          <p:cNvSpPr/>
          <p:nvPr/>
        </p:nvSpPr>
        <p:spPr>
          <a:xfrm>
            <a:off x="838199" y="1830763"/>
            <a:ext cx="894312" cy="98184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6" name="Google Shape;66;p8"/>
          <p:cNvSpPr/>
          <p:nvPr/>
        </p:nvSpPr>
        <p:spPr>
          <a:xfrm>
            <a:off x="838200" y="1830763"/>
            <a:ext cx="894312" cy="7882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1907231" y="1830763"/>
            <a:ext cx="894312" cy="1741127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8" name="Google Shape;68;p8"/>
          <p:cNvSpPr/>
          <p:nvPr/>
        </p:nvSpPr>
        <p:spPr>
          <a:xfrm>
            <a:off x="1907231" y="1830763"/>
            <a:ext cx="894312" cy="155130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1907231" y="1830763"/>
            <a:ext cx="894312" cy="136148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1907231" y="1830763"/>
            <a:ext cx="894312" cy="117166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1907231" y="1830763"/>
            <a:ext cx="894312" cy="98184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1907232" y="1830763"/>
            <a:ext cx="894312" cy="78825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2976263" y="1830763"/>
            <a:ext cx="894312" cy="174112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2976263" y="1830763"/>
            <a:ext cx="894312" cy="1551307"/>
          </a:xfrm>
          <a:prstGeom prst="rect">
            <a:avLst/>
          </a:prstGeom>
          <a:solidFill>
            <a:srgbClr val="3634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5" name="Google Shape;75;p8"/>
          <p:cNvSpPr/>
          <p:nvPr/>
        </p:nvSpPr>
        <p:spPr>
          <a:xfrm>
            <a:off x="2976263" y="1830763"/>
            <a:ext cx="894312" cy="1361486"/>
          </a:xfrm>
          <a:prstGeom prst="rect">
            <a:avLst/>
          </a:prstGeom>
          <a:solidFill>
            <a:srgbClr val="6C69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2976263" y="1830763"/>
            <a:ext cx="894312" cy="1171666"/>
          </a:xfrm>
          <a:prstGeom prst="rect">
            <a:avLst/>
          </a:prstGeom>
          <a:solidFill>
            <a:srgbClr val="A19E9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7" name="Google Shape;77;p8"/>
          <p:cNvSpPr/>
          <p:nvPr/>
        </p:nvSpPr>
        <p:spPr>
          <a:xfrm>
            <a:off x="2976263" y="1830763"/>
            <a:ext cx="894312" cy="981846"/>
          </a:xfrm>
          <a:prstGeom prst="rect">
            <a:avLst/>
          </a:prstGeom>
          <a:solidFill>
            <a:srgbClr val="C0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2976264" y="1830763"/>
            <a:ext cx="894312" cy="7882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9" name="Google Shape;79;p8"/>
          <p:cNvSpPr/>
          <p:nvPr/>
        </p:nvSpPr>
        <p:spPr>
          <a:xfrm>
            <a:off x="4045295" y="1830763"/>
            <a:ext cx="894312" cy="1741127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4045295" y="1830763"/>
            <a:ext cx="894312" cy="1551307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4045295" y="1830763"/>
            <a:ext cx="894312" cy="1361486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4045295" y="1830763"/>
            <a:ext cx="894312" cy="1171666"/>
          </a:xfrm>
          <a:prstGeom prst="rect">
            <a:avLst/>
          </a:prstGeom>
          <a:solidFill>
            <a:srgbClr val="BEBE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3" name="Google Shape;83;p8"/>
          <p:cNvSpPr/>
          <p:nvPr/>
        </p:nvSpPr>
        <p:spPr>
          <a:xfrm>
            <a:off x="4045295" y="1830763"/>
            <a:ext cx="894312" cy="981846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4" name="Google Shape;84;p8"/>
          <p:cNvSpPr/>
          <p:nvPr/>
        </p:nvSpPr>
        <p:spPr>
          <a:xfrm>
            <a:off x="4045296" y="1830763"/>
            <a:ext cx="894312" cy="78825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5114327" y="1830763"/>
            <a:ext cx="894312" cy="1741127"/>
          </a:xfrm>
          <a:prstGeom prst="rect">
            <a:avLst/>
          </a:prstGeom>
          <a:solidFill>
            <a:srgbClr val="0B37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5114327" y="1830763"/>
            <a:ext cx="894312" cy="1551307"/>
          </a:xfrm>
          <a:prstGeom prst="rect">
            <a:avLst/>
          </a:prstGeom>
          <a:solidFill>
            <a:srgbClr val="10523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7" name="Google Shape;87;p8"/>
          <p:cNvSpPr/>
          <p:nvPr/>
        </p:nvSpPr>
        <p:spPr>
          <a:xfrm>
            <a:off x="5114327" y="1830763"/>
            <a:ext cx="894312" cy="1361486"/>
          </a:xfrm>
          <a:prstGeom prst="rect">
            <a:avLst/>
          </a:prstGeom>
          <a:solidFill>
            <a:srgbClr val="41D9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8" name="Google Shape;88;p8"/>
          <p:cNvSpPr/>
          <p:nvPr/>
        </p:nvSpPr>
        <p:spPr>
          <a:xfrm>
            <a:off x="5114327" y="1830763"/>
            <a:ext cx="894312" cy="1171666"/>
          </a:xfrm>
          <a:prstGeom prst="rect">
            <a:avLst/>
          </a:prstGeom>
          <a:solidFill>
            <a:srgbClr val="7EE7B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9" name="Google Shape;89;p8"/>
          <p:cNvSpPr/>
          <p:nvPr/>
        </p:nvSpPr>
        <p:spPr>
          <a:xfrm>
            <a:off x="5114327" y="1830763"/>
            <a:ext cx="894312" cy="981846"/>
          </a:xfrm>
          <a:prstGeom prst="rect">
            <a:avLst/>
          </a:prstGeom>
          <a:solidFill>
            <a:srgbClr val="BEF3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0" name="Google Shape;90;p8"/>
          <p:cNvSpPr/>
          <p:nvPr/>
        </p:nvSpPr>
        <p:spPr>
          <a:xfrm>
            <a:off x="5114328" y="1830763"/>
            <a:ext cx="894312" cy="7882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1" name="Google Shape;91;p8"/>
          <p:cNvSpPr/>
          <p:nvPr/>
        </p:nvSpPr>
        <p:spPr>
          <a:xfrm>
            <a:off x="6183359" y="1830763"/>
            <a:ext cx="894312" cy="1741127"/>
          </a:xfrm>
          <a:prstGeom prst="rect">
            <a:avLst/>
          </a:prstGeom>
          <a:solidFill>
            <a:srgbClr val="1670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2" name="Google Shape;92;p8"/>
          <p:cNvSpPr/>
          <p:nvPr/>
        </p:nvSpPr>
        <p:spPr>
          <a:xfrm>
            <a:off x="6183359" y="1830763"/>
            <a:ext cx="894312" cy="1551307"/>
          </a:xfrm>
          <a:prstGeom prst="rect">
            <a:avLst/>
          </a:prstGeom>
          <a:solidFill>
            <a:srgbClr val="1FA56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3" name="Google Shape;93;p8"/>
          <p:cNvSpPr/>
          <p:nvPr/>
        </p:nvSpPr>
        <p:spPr>
          <a:xfrm>
            <a:off x="6183359" y="1830763"/>
            <a:ext cx="894312" cy="1361486"/>
          </a:xfrm>
          <a:prstGeom prst="rect">
            <a:avLst/>
          </a:prstGeom>
          <a:solidFill>
            <a:srgbClr val="4DDF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4" name="Google Shape;94;p8"/>
          <p:cNvSpPr/>
          <p:nvPr/>
        </p:nvSpPr>
        <p:spPr>
          <a:xfrm>
            <a:off x="6183359" y="1830763"/>
            <a:ext cx="894312" cy="1171666"/>
          </a:xfrm>
          <a:prstGeom prst="rect">
            <a:avLst/>
          </a:prstGeom>
          <a:solidFill>
            <a:srgbClr val="A3F0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5" name="Google Shape;95;p8"/>
          <p:cNvSpPr/>
          <p:nvPr/>
        </p:nvSpPr>
        <p:spPr>
          <a:xfrm>
            <a:off x="6183359" y="1830763"/>
            <a:ext cx="894312" cy="981846"/>
          </a:xfrm>
          <a:prstGeom prst="rect">
            <a:avLst/>
          </a:prstGeom>
          <a:solidFill>
            <a:srgbClr val="D9F9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6" name="Google Shape;96;p8"/>
          <p:cNvSpPr/>
          <p:nvPr/>
        </p:nvSpPr>
        <p:spPr>
          <a:xfrm>
            <a:off x="6183360" y="1830763"/>
            <a:ext cx="894312" cy="7882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7" name="Google Shape;97;p8"/>
          <p:cNvSpPr/>
          <p:nvPr/>
        </p:nvSpPr>
        <p:spPr>
          <a:xfrm>
            <a:off x="7252391" y="1830763"/>
            <a:ext cx="894312" cy="1741127"/>
          </a:xfrm>
          <a:prstGeom prst="rect">
            <a:avLst/>
          </a:prstGeom>
          <a:solidFill>
            <a:srgbClr val="1624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7252391" y="1830763"/>
            <a:ext cx="894312" cy="1551307"/>
          </a:xfrm>
          <a:prstGeom prst="rect">
            <a:avLst/>
          </a:prstGeom>
          <a:solidFill>
            <a:srgbClr val="2C58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7252391" y="1830763"/>
            <a:ext cx="894312" cy="1361486"/>
          </a:xfrm>
          <a:prstGeom prst="rect">
            <a:avLst/>
          </a:prstGeom>
          <a:solidFill>
            <a:srgbClr val="42C0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7252391" y="1830763"/>
            <a:ext cx="894312" cy="1171666"/>
          </a:xfrm>
          <a:prstGeom prst="rect">
            <a:avLst/>
          </a:prstGeom>
          <a:solidFill>
            <a:srgbClr val="80FF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7252391" y="1830763"/>
            <a:ext cx="894312" cy="981846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2" name="Google Shape;102;p8"/>
          <p:cNvSpPr/>
          <p:nvPr/>
        </p:nvSpPr>
        <p:spPr>
          <a:xfrm>
            <a:off x="7252392" y="1830763"/>
            <a:ext cx="894312" cy="7882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3" name="Google Shape;103;p8"/>
          <p:cNvSpPr/>
          <p:nvPr/>
        </p:nvSpPr>
        <p:spPr>
          <a:xfrm>
            <a:off x="8321423" y="1830763"/>
            <a:ext cx="894312" cy="1741127"/>
          </a:xfrm>
          <a:prstGeom prst="rect">
            <a:avLst/>
          </a:prstGeom>
          <a:solidFill>
            <a:srgbClr val="6D6C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" name="Google Shape;104;p8"/>
          <p:cNvSpPr/>
          <p:nvPr/>
        </p:nvSpPr>
        <p:spPr>
          <a:xfrm>
            <a:off x="8321423" y="1830763"/>
            <a:ext cx="894312" cy="1551307"/>
          </a:xfrm>
          <a:prstGeom prst="rect">
            <a:avLst/>
          </a:prstGeom>
          <a:solidFill>
            <a:srgbClr val="A4A3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5" name="Google Shape;105;p8"/>
          <p:cNvSpPr/>
          <p:nvPr/>
        </p:nvSpPr>
        <p:spPr>
          <a:xfrm>
            <a:off x="8321423" y="1830763"/>
            <a:ext cx="894312" cy="1361486"/>
          </a:xfrm>
          <a:prstGeom prst="rect">
            <a:avLst/>
          </a:prstGeom>
          <a:solidFill>
            <a:srgbClr val="ECEB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6" name="Google Shape;106;p8"/>
          <p:cNvSpPr/>
          <p:nvPr/>
        </p:nvSpPr>
        <p:spPr>
          <a:xfrm>
            <a:off x="8321423" y="1830763"/>
            <a:ext cx="894312" cy="1171666"/>
          </a:xfrm>
          <a:prstGeom prst="rect">
            <a:avLst/>
          </a:prstGeom>
          <a:solidFill>
            <a:srgbClr val="F3F3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7" name="Google Shape;107;p8"/>
          <p:cNvSpPr/>
          <p:nvPr/>
        </p:nvSpPr>
        <p:spPr>
          <a:xfrm>
            <a:off x="8321423" y="1830763"/>
            <a:ext cx="894312" cy="981846"/>
          </a:xfrm>
          <a:prstGeom prst="rect">
            <a:avLst/>
          </a:prstGeom>
          <a:solidFill>
            <a:srgbClr val="F9F9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8321424" y="1830763"/>
            <a:ext cx="894312" cy="7882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9390455" y="1830763"/>
            <a:ext cx="894312" cy="1741127"/>
          </a:xfrm>
          <a:prstGeom prst="rect">
            <a:avLst/>
          </a:prstGeom>
          <a:solidFill>
            <a:srgbClr val="4F63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9390455" y="1830763"/>
            <a:ext cx="894312" cy="1551307"/>
          </a:xfrm>
          <a:prstGeom prst="rect">
            <a:avLst/>
          </a:prstGeom>
          <a:solidFill>
            <a:srgbClr val="76941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8"/>
          <p:cNvSpPr/>
          <p:nvPr/>
        </p:nvSpPr>
        <p:spPr>
          <a:xfrm>
            <a:off x="9390455" y="1830763"/>
            <a:ext cx="894312" cy="1361486"/>
          </a:xfrm>
          <a:prstGeom prst="rect">
            <a:avLst/>
          </a:prstGeom>
          <a:solidFill>
            <a:srgbClr val="C7E3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9390455" y="1830763"/>
            <a:ext cx="894312" cy="1171666"/>
          </a:xfrm>
          <a:prstGeom prst="rect">
            <a:avLst/>
          </a:prstGeom>
          <a:solidFill>
            <a:srgbClr val="DAEC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9390455" y="1830763"/>
            <a:ext cx="894312" cy="981846"/>
          </a:xfrm>
          <a:prstGeom prst="rect">
            <a:avLst/>
          </a:prstGeom>
          <a:solidFill>
            <a:srgbClr val="ECF5D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9390456" y="1830763"/>
            <a:ext cx="894312" cy="7882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10459488" y="1830763"/>
            <a:ext cx="894312" cy="1741127"/>
          </a:xfrm>
          <a:prstGeom prst="rect">
            <a:avLst/>
          </a:prstGeom>
          <a:solidFill>
            <a:srgbClr val="3F50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0459488" y="1830763"/>
            <a:ext cx="894312" cy="1551307"/>
          </a:xfrm>
          <a:prstGeom prst="rect">
            <a:avLst/>
          </a:prstGeom>
          <a:solidFill>
            <a:srgbClr val="5F781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7" name="Google Shape;117;p8"/>
          <p:cNvSpPr/>
          <p:nvPr/>
        </p:nvSpPr>
        <p:spPr>
          <a:xfrm>
            <a:off x="10459488" y="1830763"/>
            <a:ext cx="894312" cy="1361486"/>
          </a:xfrm>
          <a:prstGeom prst="rect">
            <a:avLst/>
          </a:prstGeom>
          <a:solidFill>
            <a:srgbClr val="BAD9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8" name="Google Shape;118;p8"/>
          <p:cNvSpPr/>
          <p:nvPr/>
        </p:nvSpPr>
        <p:spPr>
          <a:xfrm>
            <a:off x="10459488" y="1830763"/>
            <a:ext cx="894312" cy="1171666"/>
          </a:xfrm>
          <a:prstGeom prst="rect">
            <a:avLst/>
          </a:prstGeom>
          <a:solidFill>
            <a:srgbClr val="D0E6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10459488" y="1830763"/>
            <a:ext cx="894312" cy="981846"/>
          </a:xfrm>
          <a:prstGeom prst="rect">
            <a:avLst/>
          </a:prstGeom>
          <a:solidFill>
            <a:srgbClr val="E7F2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0" name="Google Shape;120;p8"/>
          <p:cNvSpPr/>
          <p:nvPr/>
        </p:nvSpPr>
        <p:spPr>
          <a:xfrm>
            <a:off x="10459487" y="1830763"/>
            <a:ext cx="894312" cy="7882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" name="Google Shape;12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8"/>
          <p:cNvSpPr txBox="1"/>
          <p:nvPr>
            <p:ph type="body" idx="1"/>
          </p:nvPr>
        </p:nvSpPr>
        <p:spPr>
          <a:xfrm>
            <a:off x="838199" y="3709150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8"/>
          <p:cNvSpPr txBox="1"/>
          <p:nvPr/>
        </p:nvSpPr>
        <p:spPr>
          <a:xfrm>
            <a:off x="4677206" y="4033186"/>
            <a:ext cx="2435282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Aa</a:t>
            </a:r>
            <a:endParaRPr lang="en-US" sz="166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8"/>
          <p:cNvSpPr txBox="1"/>
          <p:nvPr>
            <p:ph type="body" idx="2"/>
          </p:nvPr>
        </p:nvSpPr>
        <p:spPr>
          <a:xfrm>
            <a:off x="4697757" y="6124726"/>
            <a:ext cx="2394180" cy="5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hyperlink" Target="http://www.presentationgo.com/" TargetMode="Externa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24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 panose="020F0502020204030204"/>
              <a:buNone/>
              <a:defRPr sz="4400" b="1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A19E9E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A19E9E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19E9E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19E9E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19E9E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19E9E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19E9E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19E9E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19E9E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19E9E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19E9E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grpSp>
        <p:nvGrpSpPr>
          <p:cNvPr id="15" name="Google Shape;15;p1"/>
          <p:cNvGrpSpPr/>
          <p:nvPr/>
        </p:nvGrpSpPr>
        <p:grpSpPr>
          <a:xfrm>
            <a:off x="12313760" y="-58780"/>
            <a:ext cx="1738741" cy="604829"/>
            <a:chOff x="-1808527" y="-16654"/>
            <a:chExt cx="1738741" cy="604829"/>
          </a:xfrm>
        </p:grpSpPr>
        <p:grpSp>
          <p:nvGrpSpPr>
            <p:cNvPr id="16" name="Google Shape;16;p1"/>
            <p:cNvGrpSpPr/>
            <p:nvPr/>
          </p:nvGrpSpPr>
          <p:grpSpPr>
            <a:xfrm>
              <a:off x="-1808527" y="-16654"/>
              <a:ext cx="1738741" cy="604829"/>
              <a:chOff x="-2250002" y="21447"/>
              <a:chExt cx="1738741" cy="604829"/>
            </a:xfrm>
          </p:grpSpPr>
          <p:sp>
            <p:nvSpPr>
              <p:cNvPr id="17" name="Google Shape;17;p1"/>
              <p:cNvSpPr txBox="1"/>
              <p:nvPr/>
            </p:nvSpPr>
            <p:spPr>
              <a:xfrm>
                <a:off x="-2250002" y="21447"/>
                <a:ext cx="34336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By:</a:t>
                </a:r>
                <a:endParaRPr lang="en-US" sz="10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8" name="Google Shape;18;p1"/>
              <p:cNvSpPr txBox="1"/>
              <p:nvPr/>
            </p:nvSpPr>
            <p:spPr>
              <a:xfrm>
                <a:off x="-950805" y="380055"/>
                <a:ext cx="43954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.com</a:t>
                </a:r>
                <a:endParaRPr lang="en-US" sz="10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9" name="Google Shape;19;p1"/>
            <p:cNvGrpSpPr/>
            <p:nvPr/>
          </p:nvGrpSpPr>
          <p:grpSpPr>
            <a:xfrm>
              <a:off x="-1719071" y="218885"/>
              <a:ext cx="1547194" cy="159662"/>
              <a:chOff x="757647" y="1021854"/>
              <a:chExt cx="5325710" cy="549583"/>
            </a:xfrm>
          </p:grpSpPr>
          <p:sp>
            <p:nvSpPr>
              <p:cNvPr id="20" name="Google Shape;20;p1"/>
              <p:cNvSpPr/>
              <p:nvPr/>
            </p:nvSpPr>
            <p:spPr>
              <a:xfrm>
                <a:off x="757647" y="1022945"/>
                <a:ext cx="4193833" cy="5484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2662"/>
                    </a:moveTo>
                    <a:lnTo>
                      <a:pt x="882" y="2662"/>
                    </a:lnTo>
                    <a:cubicBezTo>
                      <a:pt x="1028" y="2662"/>
                      <a:pt x="1163" y="2791"/>
                      <a:pt x="1280" y="3049"/>
                    </a:cubicBezTo>
                    <a:cubicBezTo>
                      <a:pt x="1398" y="3307"/>
                      <a:pt x="1500" y="3693"/>
                      <a:pt x="1584" y="4165"/>
                    </a:cubicBezTo>
                    <a:cubicBezTo>
                      <a:pt x="1668" y="4638"/>
                      <a:pt x="1730" y="5239"/>
                      <a:pt x="1775" y="5969"/>
                    </a:cubicBezTo>
                    <a:cubicBezTo>
                      <a:pt x="1820" y="6656"/>
                      <a:pt x="1842" y="7472"/>
                      <a:pt x="1842" y="8374"/>
                    </a:cubicBezTo>
                    <a:cubicBezTo>
                      <a:pt x="1842" y="9447"/>
                      <a:pt x="1814" y="10392"/>
                      <a:pt x="1763" y="11165"/>
                    </a:cubicBezTo>
                    <a:cubicBezTo>
                      <a:pt x="1707" y="11938"/>
                      <a:pt x="1634" y="12625"/>
                      <a:pt x="1544" y="13140"/>
                    </a:cubicBezTo>
                    <a:cubicBezTo>
                      <a:pt x="1455" y="13656"/>
                      <a:pt x="1348" y="14042"/>
                      <a:pt x="1224" y="14300"/>
                    </a:cubicBezTo>
                    <a:cubicBezTo>
                      <a:pt x="1101" y="14557"/>
                      <a:pt x="972" y="14686"/>
                      <a:pt x="837" y="14686"/>
                    </a:cubicBezTo>
                    <a:lnTo>
                      <a:pt x="590" y="14686"/>
                    </a:lnTo>
                    <a:lnTo>
                      <a:pt x="590" y="21299"/>
                    </a:lnTo>
                    <a:lnTo>
                      <a:pt x="0" y="21299"/>
                    </a:lnTo>
                    <a:lnTo>
                      <a:pt x="0" y="2662"/>
                    </a:lnTo>
                    <a:close/>
                    <a:moveTo>
                      <a:pt x="584" y="11251"/>
                    </a:moveTo>
                    <a:lnTo>
                      <a:pt x="798" y="11251"/>
                    </a:lnTo>
                    <a:cubicBezTo>
                      <a:pt x="854" y="11251"/>
                      <a:pt x="910" y="11208"/>
                      <a:pt x="966" y="11122"/>
                    </a:cubicBezTo>
                    <a:cubicBezTo>
                      <a:pt x="1022" y="11036"/>
                      <a:pt x="1067" y="10864"/>
                      <a:pt x="1106" y="10650"/>
                    </a:cubicBezTo>
                    <a:cubicBezTo>
                      <a:pt x="1146" y="10435"/>
                      <a:pt x="1179" y="10177"/>
                      <a:pt x="1202" y="9834"/>
                    </a:cubicBezTo>
                    <a:cubicBezTo>
                      <a:pt x="1224" y="9490"/>
                      <a:pt x="1241" y="9104"/>
                      <a:pt x="1241" y="8588"/>
                    </a:cubicBezTo>
                    <a:cubicBezTo>
                      <a:pt x="1241" y="7730"/>
                      <a:pt x="1202" y="7085"/>
                      <a:pt x="1129" y="6656"/>
                    </a:cubicBezTo>
                    <a:cubicBezTo>
                      <a:pt x="1050" y="6227"/>
                      <a:pt x="955" y="6012"/>
                      <a:pt x="826" y="6012"/>
                    </a:cubicBezTo>
                    <a:lnTo>
                      <a:pt x="590" y="6012"/>
                    </a:lnTo>
                    <a:lnTo>
                      <a:pt x="590" y="11251"/>
                    </a:lnTo>
                    <a:close/>
                    <a:moveTo>
                      <a:pt x="2179" y="21256"/>
                    </a:moveTo>
                    <a:lnTo>
                      <a:pt x="2179" y="7085"/>
                    </a:lnTo>
                    <a:lnTo>
                      <a:pt x="2628" y="7085"/>
                    </a:lnTo>
                    <a:lnTo>
                      <a:pt x="2685" y="9576"/>
                    </a:lnTo>
                    <a:cubicBezTo>
                      <a:pt x="2707" y="9233"/>
                      <a:pt x="2735" y="8889"/>
                      <a:pt x="2769" y="8546"/>
                    </a:cubicBezTo>
                    <a:cubicBezTo>
                      <a:pt x="2802" y="8202"/>
                      <a:pt x="2842" y="7901"/>
                      <a:pt x="2887" y="7644"/>
                    </a:cubicBezTo>
                    <a:cubicBezTo>
                      <a:pt x="2932" y="7386"/>
                      <a:pt x="2988" y="7171"/>
                      <a:pt x="3044" y="7043"/>
                    </a:cubicBezTo>
                    <a:cubicBezTo>
                      <a:pt x="3106" y="6871"/>
                      <a:pt x="3173" y="6828"/>
                      <a:pt x="3246" y="6828"/>
                    </a:cubicBezTo>
                    <a:cubicBezTo>
                      <a:pt x="3302" y="6828"/>
                      <a:pt x="3353" y="6871"/>
                      <a:pt x="3403" y="7000"/>
                    </a:cubicBezTo>
                    <a:cubicBezTo>
                      <a:pt x="3448" y="7128"/>
                      <a:pt x="3488" y="7214"/>
                      <a:pt x="3516" y="7386"/>
                    </a:cubicBezTo>
                    <a:lnTo>
                      <a:pt x="3426" y="10779"/>
                    </a:lnTo>
                    <a:cubicBezTo>
                      <a:pt x="3398" y="10650"/>
                      <a:pt x="3364" y="10564"/>
                      <a:pt x="3319" y="10435"/>
                    </a:cubicBezTo>
                    <a:cubicBezTo>
                      <a:pt x="3274" y="10349"/>
                      <a:pt x="3224" y="10306"/>
                      <a:pt x="3156" y="10306"/>
                    </a:cubicBezTo>
                    <a:cubicBezTo>
                      <a:pt x="3038" y="10306"/>
                      <a:pt x="2937" y="10607"/>
                      <a:pt x="2859" y="11208"/>
                    </a:cubicBezTo>
                    <a:cubicBezTo>
                      <a:pt x="2780" y="11809"/>
                      <a:pt x="2741" y="12840"/>
                      <a:pt x="2741" y="14257"/>
                    </a:cubicBezTo>
                    <a:lnTo>
                      <a:pt x="2741" y="21342"/>
                    </a:lnTo>
                    <a:lnTo>
                      <a:pt x="2179" y="21342"/>
                    </a:lnTo>
                    <a:close/>
                    <a:moveTo>
                      <a:pt x="5279" y="15416"/>
                    </a:moveTo>
                    <a:lnTo>
                      <a:pt x="4083" y="15416"/>
                    </a:lnTo>
                    <a:lnTo>
                      <a:pt x="4083" y="15545"/>
                    </a:lnTo>
                    <a:cubicBezTo>
                      <a:pt x="4083" y="16533"/>
                      <a:pt x="4134" y="17263"/>
                      <a:pt x="4235" y="17692"/>
                    </a:cubicBezTo>
                    <a:cubicBezTo>
                      <a:pt x="4336" y="18165"/>
                      <a:pt x="4459" y="18379"/>
                      <a:pt x="4611" y="18379"/>
                    </a:cubicBezTo>
                    <a:cubicBezTo>
                      <a:pt x="4718" y="18379"/>
                      <a:pt x="4807" y="18293"/>
                      <a:pt x="4886" y="18165"/>
                    </a:cubicBezTo>
                    <a:cubicBezTo>
                      <a:pt x="4965" y="17993"/>
                      <a:pt x="5032" y="17821"/>
                      <a:pt x="5088" y="17606"/>
                    </a:cubicBezTo>
                    <a:lnTo>
                      <a:pt x="5195" y="20612"/>
                    </a:lnTo>
                    <a:cubicBezTo>
                      <a:pt x="5128" y="20870"/>
                      <a:pt x="5038" y="21085"/>
                      <a:pt x="4931" y="21299"/>
                    </a:cubicBezTo>
                    <a:cubicBezTo>
                      <a:pt x="4824" y="21514"/>
                      <a:pt x="4695" y="21600"/>
                      <a:pt x="4538" y="21600"/>
                    </a:cubicBezTo>
                    <a:cubicBezTo>
                      <a:pt x="4398" y="21600"/>
                      <a:pt x="4268" y="21471"/>
                      <a:pt x="4145" y="21171"/>
                    </a:cubicBezTo>
                    <a:cubicBezTo>
                      <a:pt x="4021" y="20870"/>
                      <a:pt x="3909" y="20441"/>
                      <a:pt x="3819" y="19839"/>
                    </a:cubicBezTo>
                    <a:cubicBezTo>
                      <a:pt x="3724" y="19238"/>
                      <a:pt x="3651" y="18508"/>
                      <a:pt x="3594" y="17606"/>
                    </a:cubicBezTo>
                    <a:cubicBezTo>
                      <a:pt x="3538" y="16705"/>
                      <a:pt x="3510" y="15631"/>
                      <a:pt x="3510" y="14343"/>
                    </a:cubicBezTo>
                    <a:cubicBezTo>
                      <a:pt x="3510" y="13226"/>
                      <a:pt x="3533" y="12196"/>
                      <a:pt x="3578" y="11251"/>
                    </a:cubicBezTo>
                    <a:cubicBezTo>
                      <a:pt x="3622" y="10306"/>
                      <a:pt x="3684" y="9533"/>
                      <a:pt x="3768" y="8846"/>
                    </a:cubicBezTo>
                    <a:cubicBezTo>
                      <a:pt x="3853" y="8159"/>
                      <a:pt x="3948" y="7644"/>
                      <a:pt x="4066" y="7300"/>
                    </a:cubicBezTo>
                    <a:cubicBezTo>
                      <a:pt x="4178" y="6957"/>
                      <a:pt x="4308" y="6742"/>
                      <a:pt x="4448" y="6742"/>
                    </a:cubicBezTo>
                    <a:cubicBezTo>
                      <a:pt x="4701" y="6742"/>
                      <a:pt x="4903" y="7343"/>
                      <a:pt x="5060" y="8503"/>
                    </a:cubicBezTo>
                    <a:cubicBezTo>
                      <a:pt x="5212" y="9662"/>
                      <a:pt x="5290" y="11380"/>
                      <a:pt x="5290" y="13527"/>
                    </a:cubicBezTo>
                    <a:lnTo>
                      <a:pt x="5290" y="15416"/>
                    </a:lnTo>
                    <a:close/>
                    <a:moveTo>
                      <a:pt x="4695" y="12453"/>
                    </a:moveTo>
                    <a:cubicBezTo>
                      <a:pt x="4695" y="12110"/>
                      <a:pt x="4690" y="11809"/>
                      <a:pt x="4678" y="11466"/>
                    </a:cubicBezTo>
                    <a:cubicBezTo>
                      <a:pt x="4667" y="11165"/>
                      <a:pt x="4650" y="10864"/>
                      <a:pt x="4628" y="10607"/>
                    </a:cubicBezTo>
                    <a:cubicBezTo>
                      <a:pt x="4605" y="10349"/>
                      <a:pt x="4577" y="10177"/>
                      <a:pt x="4544" y="10006"/>
                    </a:cubicBezTo>
                    <a:cubicBezTo>
                      <a:pt x="4510" y="9877"/>
                      <a:pt x="4465" y="9791"/>
                      <a:pt x="4420" y="9791"/>
                    </a:cubicBezTo>
                    <a:cubicBezTo>
                      <a:pt x="4330" y="9791"/>
                      <a:pt x="4257" y="10049"/>
                      <a:pt x="4195" y="10521"/>
                    </a:cubicBezTo>
                    <a:cubicBezTo>
                      <a:pt x="4134" y="10993"/>
                      <a:pt x="4100" y="11637"/>
                      <a:pt x="4089" y="12496"/>
                    </a:cubicBezTo>
                    <a:lnTo>
                      <a:pt x="4695" y="12453"/>
                    </a:lnTo>
                    <a:close/>
                    <a:moveTo>
                      <a:pt x="6773" y="10693"/>
                    </a:moveTo>
                    <a:cubicBezTo>
                      <a:pt x="6706" y="10435"/>
                      <a:pt x="6633" y="10220"/>
                      <a:pt x="6554" y="10091"/>
                    </a:cubicBezTo>
                    <a:cubicBezTo>
                      <a:pt x="6476" y="9963"/>
                      <a:pt x="6402" y="9877"/>
                      <a:pt x="6329" y="9877"/>
                    </a:cubicBezTo>
                    <a:cubicBezTo>
                      <a:pt x="6262" y="9877"/>
                      <a:pt x="6206" y="9963"/>
                      <a:pt x="6167" y="10134"/>
                    </a:cubicBezTo>
                    <a:cubicBezTo>
                      <a:pt x="6127" y="10306"/>
                      <a:pt x="6105" y="10564"/>
                      <a:pt x="6105" y="10864"/>
                    </a:cubicBezTo>
                    <a:cubicBezTo>
                      <a:pt x="6105" y="11208"/>
                      <a:pt x="6127" y="11466"/>
                      <a:pt x="6167" y="11723"/>
                    </a:cubicBezTo>
                    <a:cubicBezTo>
                      <a:pt x="6206" y="11938"/>
                      <a:pt x="6285" y="12196"/>
                      <a:pt x="6402" y="12453"/>
                    </a:cubicBezTo>
                    <a:lnTo>
                      <a:pt x="6520" y="12711"/>
                    </a:lnTo>
                    <a:cubicBezTo>
                      <a:pt x="6672" y="13054"/>
                      <a:pt x="6790" y="13570"/>
                      <a:pt x="6869" y="14257"/>
                    </a:cubicBezTo>
                    <a:cubicBezTo>
                      <a:pt x="6947" y="14944"/>
                      <a:pt x="6987" y="15803"/>
                      <a:pt x="6987" y="16876"/>
                    </a:cubicBezTo>
                    <a:cubicBezTo>
                      <a:pt x="6987" y="17563"/>
                      <a:pt x="6970" y="18208"/>
                      <a:pt x="6930" y="18809"/>
                    </a:cubicBezTo>
                    <a:cubicBezTo>
                      <a:pt x="6891" y="19410"/>
                      <a:pt x="6835" y="19882"/>
                      <a:pt x="6768" y="20312"/>
                    </a:cubicBezTo>
                    <a:cubicBezTo>
                      <a:pt x="6695" y="20741"/>
                      <a:pt x="6610" y="21042"/>
                      <a:pt x="6515" y="21256"/>
                    </a:cubicBezTo>
                    <a:cubicBezTo>
                      <a:pt x="6414" y="21471"/>
                      <a:pt x="6307" y="21600"/>
                      <a:pt x="6183" y="21600"/>
                    </a:cubicBezTo>
                    <a:cubicBezTo>
                      <a:pt x="6054" y="21600"/>
                      <a:pt x="5936" y="21514"/>
                      <a:pt x="5835" y="21342"/>
                    </a:cubicBezTo>
                    <a:cubicBezTo>
                      <a:pt x="5734" y="21171"/>
                      <a:pt x="5639" y="20913"/>
                      <a:pt x="5554" y="20569"/>
                    </a:cubicBezTo>
                    <a:lnTo>
                      <a:pt x="5678" y="17435"/>
                    </a:lnTo>
                    <a:cubicBezTo>
                      <a:pt x="5751" y="17735"/>
                      <a:pt x="5830" y="17950"/>
                      <a:pt x="5914" y="18165"/>
                    </a:cubicBezTo>
                    <a:cubicBezTo>
                      <a:pt x="5993" y="18336"/>
                      <a:pt x="6077" y="18465"/>
                      <a:pt x="6161" y="18465"/>
                    </a:cubicBezTo>
                    <a:cubicBezTo>
                      <a:pt x="6256" y="18465"/>
                      <a:pt x="6329" y="18336"/>
                      <a:pt x="6369" y="18122"/>
                    </a:cubicBezTo>
                    <a:cubicBezTo>
                      <a:pt x="6408" y="17907"/>
                      <a:pt x="6431" y="17649"/>
                      <a:pt x="6431" y="17349"/>
                    </a:cubicBezTo>
                    <a:cubicBezTo>
                      <a:pt x="6431" y="17177"/>
                      <a:pt x="6425" y="17005"/>
                      <a:pt x="6419" y="16876"/>
                    </a:cubicBezTo>
                    <a:cubicBezTo>
                      <a:pt x="6408" y="16748"/>
                      <a:pt x="6397" y="16619"/>
                      <a:pt x="6369" y="16490"/>
                    </a:cubicBezTo>
                    <a:cubicBezTo>
                      <a:pt x="6346" y="16361"/>
                      <a:pt x="6313" y="16275"/>
                      <a:pt x="6268" y="16146"/>
                    </a:cubicBezTo>
                    <a:cubicBezTo>
                      <a:pt x="6223" y="16017"/>
                      <a:pt x="6172" y="15889"/>
                      <a:pt x="6105" y="15760"/>
                    </a:cubicBezTo>
                    <a:lnTo>
                      <a:pt x="5987" y="15502"/>
                    </a:lnTo>
                    <a:cubicBezTo>
                      <a:pt x="5835" y="15116"/>
                      <a:pt x="5723" y="14600"/>
                      <a:pt x="5656" y="13956"/>
                    </a:cubicBezTo>
                    <a:cubicBezTo>
                      <a:pt x="5588" y="13312"/>
                      <a:pt x="5549" y="12410"/>
                      <a:pt x="5549" y="11294"/>
                    </a:cubicBezTo>
                    <a:cubicBezTo>
                      <a:pt x="5549" y="10650"/>
                      <a:pt x="5566" y="10049"/>
                      <a:pt x="5599" y="9490"/>
                    </a:cubicBezTo>
                    <a:cubicBezTo>
                      <a:pt x="5633" y="8932"/>
                      <a:pt x="5684" y="8460"/>
                      <a:pt x="5745" y="8073"/>
                    </a:cubicBezTo>
                    <a:cubicBezTo>
                      <a:pt x="5807" y="7687"/>
                      <a:pt x="5886" y="7343"/>
                      <a:pt x="5976" y="7128"/>
                    </a:cubicBezTo>
                    <a:cubicBezTo>
                      <a:pt x="6066" y="6914"/>
                      <a:pt x="6172" y="6785"/>
                      <a:pt x="6290" y="6785"/>
                    </a:cubicBezTo>
                    <a:cubicBezTo>
                      <a:pt x="6408" y="6785"/>
                      <a:pt x="6520" y="6871"/>
                      <a:pt x="6622" y="7043"/>
                    </a:cubicBezTo>
                    <a:cubicBezTo>
                      <a:pt x="6723" y="7214"/>
                      <a:pt x="6812" y="7429"/>
                      <a:pt x="6897" y="7730"/>
                    </a:cubicBezTo>
                    <a:lnTo>
                      <a:pt x="6773" y="10693"/>
                    </a:lnTo>
                    <a:close/>
                    <a:moveTo>
                      <a:pt x="8992" y="15416"/>
                    </a:moveTo>
                    <a:lnTo>
                      <a:pt x="7795" y="15416"/>
                    </a:lnTo>
                    <a:lnTo>
                      <a:pt x="7795" y="15545"/>
                    </a:lnTo>
                    <a:cubicBezTo>
                      <a:pt x="7795" y="16533"/>
                      <a:pt x="7846" y="17263"/>
                      <a:pt x="7947" y="17692"/>
                    </a:cubicBezTo>
                    <a:cubicBezTo>
                      <a:pt x="8048" y="18165"/>
                      <a:pt x="8172" y="18379"/>
                      <a:pt x="8323" y="18379"/>
                    </a:cubicBezTo>
                    <a:cubicBezTo>
                      <a:pt x="8430" y="18379"/>
                      <a:pt x="8520" y="18293"/>
                      <a:pt x="8598" y="18165"/>
                    </a:cubicBezTo>
                    <a:cubicBezTo>
                      <a:pt x="8677" y="17993"/>
                      <a:pt x="8744" y="17821"/>
                      <a:pt x="8801" y="17606"/>
                    </a:cubicBezTo>
                    <a:lnTo>
                      <a:pt x="8907" y="20612"/>
                    </a:lnTo>
                    <a:cubicBezTo>
                      <a:pt x="8840" y="20870"/>
                      <a:pt x="8750" y="21085"/>
                      <a:pt x="8643" y="21299"/>
                    </a:cubicBezTo>
                    <a:cubicBezTo>
                      <a:pt x="8537" y="21514"/>
                      <a:pt x="8407" y="21600"/>
                      <a:pt x="8250" y="21600"/>
                    </a:cubicBezTo>
                    <a:cubicBezTo>
                      <a:pt x="8110" y="21600"/>
                      <a:pt x="7981" y="21471"/>
                      <a:pt x="7857" y="21171"/>
                    </a:cubicBezTo>
                    <a:cubicBezTo>
                      <a:pt x="7734" y="20870"/>
                      <a:pt x="7621" y="20441"/>
                      <a:pt x="7531" y="19839"/>
                    </a:cubicBezTo>
                    <a:cubicBezTo>
                      <a:pt x="7436" y="19238"/>
                      <a:pt x="7363" y="18508"/>
                      <a:pt x="7307" y="17606"/>
                    </a:cubicBezTo>
                    <a:cubicBezTo>
                      <a:pt x="7251" y="16705"/>
                      <a:pt x="7222" y="15631"/>
                      <a:pt x="7222" y="14343"/>
                    </a:cubicBezTo>
                    <a:cubicBezTo>
                      <a:pt x="7222" y="13226"/>
                      <a:pt x="7245" y="12196"/>
                      <a:pt x="7290" y="11251"/>
                    </a:cubicBezTo>
                    <a:cubicBezTo>
                      <a:pt x="7335" y="10306"/>
                      <a:pt x="7397" y="9533"/>
                      <a:pt x="7481" y="8846"/>
                    </a:cubicBezTo>
                    <a:cubicBezTo>
                      <a:pt x="7565" y="8159"/>
                      <a:pt x="7661" y="7644"/>
                      <a:pt x="7778" y="7300"/>
                    </a:cubicBezTo>
                    <a:cubicBezTo>
                      <a:pt x="7891" y="6957"/>
                      <a:pt x="8020" y="6742"/>
                      <a:pt x="8160" y="6742"/>
                    </a:cubicBezTo>
                    <a:cubicBezTo>
                      <a:pt x="8413" y="6742"/>
                      <a:pt x="8615" y="7343"/>
                      <a:pt x="8773" y="8503"/>
                    </a:cubicBezTo>
                    <a:cubicBezTo>
                      <a:pt x="8924" y="9662"/>
                      <a:pt x="9003" y="11380"/>
                      <a:pt x="9003" y="13527"/>
                    </a:cubicBezTo>
                    <a:lnTo>
                      <a:pt x="9003" y="15416"/>
                    </a:lnTo>
                    <a:close/>
                    <a:moveTo>
                      <a:pt x="8413" y="12453"/>
                    </a:moveTo>
                    <a:cubicBezTo>
                      <a:pt x="8413" y="12110"/>
                      <a:pt x="8407" y="11809"/>
                      <a:pt x="8396" y="11466"/>
                    </a:cubicBezTo>
                    <a:cubicBezTo>
                      <a:pt x="8385" y="11165"/>
                      <a:pt x="8368" y="10864"/>
                      <a:pt x="8346" y="10607"/>
                    </a:cubicBezTo>
                    <a:cubicBezTo>
                      <a:pt x="8323" y="10349"/>
                      <a:pt x="8295" y="10177"/>
                      <a:pt x="8261" y="10006"/>
                    </a:cubicBezTo>
                    <a:cubicBezTo>
                      <a:pt x="8228" y="9834"/>
                      <a:pt x="8183" y="9791"/>
                      <a:pt x="8138" y="9791"/>
                    </a:cubicBezTo>
                    <a:cubicBezTo>
                      <a:pt x="8048" y="9791"/>
                      <a:pt x="7975" y="10049"/>
                      <a:pt x="7913" y="10521"/>
                    </a:cubicBezTo>
                    <a:cubicBezTo>
                      <a:pt x="7851" y="10993"/>
                      <a:pt x="7818" y="11637"/>
                      <a:pt x="7807" y="12496"/>
                    </a:cubicBezTo>
                    <a:lnTo>
                      <a:pt x="8413" y="12453"/>
                    </a:lnTo>
                    <a:close/>
                    <a:moveTo>
                      <a:pt x="9913" y="21256"/>
                    </a:moveTo>
                    <a:lnTo>
                      <a:pt x="9340" y="21256"/>
                    </a:lnTo>
                    <a:lnTo>
                      <a:pt x="9340" y="7085"/>
                    </a:lnTo>
                    <a:lnTo>
                      <a:pt x="9783" y="7085"/>
                    </a:lnTo>
                    <a:lnTo>
                      <a:pt x="9851" y="8846"/>
                    </a:lnTo>
                    <a:cubicBezTo>
                      <a:pt x="9935" y="8202"/>
                      <a:pt x="10025" y="7687"/>
                      <a:pt x="10126" y="7300"/>
                    </a:cubicBezTo>
                    <a:cubicBezTo>
                      <a:pt x="10227" y="6914"/>
                      <a:pt x="10339" y="6742"/>
                      <a:pt x="10463" y="6742"/>
                    </a:cubicBezTo>
                    <a:cubicBezTo>
                      <a:pt x="10671" y="6742"/>
                      <a:pt x="10828" y="7171"/>
                      <a:pt x="10940" y="8030"/>
                    </a:cubicBezTo>
                    <a:cubicBezTo>
                      <a:pt x="11053" y="8889"/>
                      <a:pt x="11109" y="10177"/>
                      <a:pt x="11109" y="11852"/>
                    </a:cubicBezTo>
                    <a:lnTo>
                      <a:pt x="11109" y="21214"/>
                    </a:lnTo>
                    <a:lnTo>
                      <a:pt x="10536" y="21214"/>
                    </a:lnTo>
                    <a:lnTo>
                      <a:pt x="10536" y="12281"/>
                    </a:lnTo>
                    <a:cubicBezTo>
                      <a:pt x="10536" y="11594"/>
                      <a:pt x="10514" y="11036"/>
                      <a:pt x="10474" y="10650"/>
                    </a:cubicBezTo>
                    <a:cubicBezTo>
                      <a:pt x="10429" y="10263"/>
                      <a:pt x="10368" y="10048"/>
                      <a:pt x="10289" y="10048"/>
                    </a:cubicBezTo>
                    <a:cubicBezTo>
                      <a:pt x="10227" y="10048"/>
                      <a:pt x="10160" y="10177"/>
                      <a:pt x="10092" y="10478"/>
                    </a:cubicBezTo>
                    <a:cubicBezTo>
                      <a:pt x="10025" y="10736"/>
                      <a:pt x="9963" y="11122"/>
                      <a:pt x="9913" y="11551"/>
                    </a:cubicBezTo>
                    <a:lnTo>
                      <a:pt x="9913" y="21256"/>
                    </a:lnTo>
                    <a:close/>
                    <a:moveTo>
                      <a:pt x="12687" y="10220"/>
                    </a:moveTo>
                    <a:lnTo>
                      <a:pt x="12215" y="10220"/>
                    </a:lnTo>
                    <a:lnTo>
                      <a:pt x="12215" y="16189"/>
                    </a:lnTo>
                    <a:cubicBezTo>
                      <a:pt x="12215" y="16833"/>
                      <a:pt x="12232" y="17306"/>
                      <a:pt x="12271" y="17563"/>
                    </a:cubicBezTo>
                    <a:cubicBezTo>
                      <a:pt x="12311" y="17821"/>
                      <a:pt x="12361" y="17950"/>
                      <a:pt x="12429" y="17950"/>
                    </a:cubicBezTo>
                    <a:cubicBezTo>
                      <a:pt x="12479" y="17950"/>
                      <a:pt x="12530" y="17907"/>
                      <a:pt x="12580" y="17821"/>
                    </a:cubicBezTo>
                    <a:cubicBezTo>
                      <a:pt x="12631" y="17735"/>
                      <a:pt x="12670" y="17649"/>
                      <a:pt x="12698" y="17478"/>
                    </a:cubicBezTo>
                    <a:lnTo>
                      <a:pt x="12783" y="20441"/>
                    </a:lnTo>
                    <a:cubicBezTo>
                      <a:pt x="12738" y="20612"/>
                      <a:pt x="12670" y="20784"/>
                      <a:pt x="12586" y="20956"/>
                    </a:cubicBezTo>
                    <a:cubicBezTo>
                      <a:pt x="12496" y="21128"/>
                      <a:pt x="12401" y="21213"/>
                      <a:pt x="12305" y="21213"/>
                    </a:cubicBezTo>
                    <a:cubicBezTo>
                      <a:pt x="12064" y="21213"/>
                      <a:pt x="11895" y="20870"/>
                      <a:pt x="11800" y="20140"/>
                    </a:cubicBezTo>
                    <a:cubicBezTo>
                      <a:pt x="11699" y="19453"/>
                      <a:pt x="11654" y="18379"/>
                      <a:pt x="11654" y="16919"/>
                    </a:cubicBezTo>
                    <a:lnTo>
                      <a:pt x="11654" y="10220"/>
                    </a:lnTo>
                    <a:lnTo>
                      <a:pt x="11362" y="10220"/>
                    </a:lnTo>
                    <a:lnTo>
                      <a:pt x="11362" y="7085"/>
                    </a:lnTo>
                    <a:lnTo>
                      <a:pt x="11654" y="7085"/>
                    </a:lnTo>
                    <a:lnTo>
                      <a:pt x="11654" y="2791"/>
                    </a:lnTo>
                    <a:lnTo>
                      <a:pt x="12221" y="2791"/>
                    </a:lnTo>
                    <a:lnTo>
                      <a:pt x="12221" y="7085"/>
                    </a:lnTo>
                    <a:lnTo>
                      <a:pt x="12693" y="7085"/>
                    </a:lnTo>
                    <a:lnTo>
                      <a:pt x="12693" y="10220"/>
                    </a:lnTo>
                    <a:close/>
                    <a:moveTo>
                      <a:pt x="13069" y="8331"/>
                    </a:moveTo>
                    <a:cubicBezTo>
                      <a:pt x="13176" y="7858"/>
                      <a:pt x="13294" y="7472"/>
                      <a:pt x="13428" y="7214"/>
                    </a:cubicBezTo>
                    <a:cubicBezTo>
                      <a:pt x="13563" y="6914"/>
                      <a:pt x="13698" y="6785"/>
                      <a:pt x="13833" y="6785"/>
                    </a:cubicBezTo>
                    <a:cubicBezTo>
                      <a:pt x="14063" y="6785"/>
                      <a:pt x="14243" y="7214"/>
                      <a:pt x="14383" y="8073"/>
                    </a:cubicBezTo>
                    <a:cubicBezTo>
                      <a:pt x="14524" y="8932"/>
                      <a:pt x="14591" y="10263"/>
                      <a:pt x="14591" y="12110"/>
                    </a:cubicBezTo>
                    <a:lnTo>
                      <a:pt x="14591" y="21299"/>
                    </a:lnTo>
                    <a:lnTo>
                      <a:pt x="14153" y="21299"/>
                    </a:lnTo>
                    <a:lnTo>
                      <a:pt x="14102" y="19882"/>
                    </a:lnTo>
                    <a:lnTo>
                      <a:pt x="14085" y="19882"/>
                    </a:lnTo>
                    <a:cubicBezTo>
                      <a:pt x="14035" y="20398"/>
                      <a:pt x="13962" y="20827"/>
                      <a:pt x="13872" y="21128"/>
                    </a:cubicBezTo>
                    <a:cubicBezTo>
                      <a:pt x="13782" y="21471"/>
                      <a:pt x="13676" y="21600"/>
                      <a:pt x="13552" y="21600"/>
                    </a:cubicBezTo>
                    <a:cubicBezTo>
                      <a:pt x="13445" y="21600"/>
                      <a:pt x="13355" y="21471"/>
                      <a:pt x="13277" y="21256"/>
                    </a:cubicBezTo>
                    <a:cubicBezTo>
                      <a:pt x="13198" y="21042"/>
                      <a:pt x="13131" y="20698"/>
                      <a:pt x="13080" y="20312"/>
                    </a:cubicBezTo>
                    <a:cubicBezTo>
                      <a:pt x="13030" y="19925"/>
                      <a:pt x="12990" y="19453"/>
                      <a:pt x="12962" y="18895"/>
                    </a:cubicBezTo>
                    <a:cubicBezTo>
                      <a:pt x="12934" y="18336"/>
                      <a:pt x="12923" y="17778"/>
                      <a:pt x="12923" y="17177"/>
                    </a:cubicBezTo>
                    <a:cubicBezTo>
                      <a:pt x="12923" y="16361"/>
                      <a:pt x="12945" y="15631"/>
                      <a:pt x="12996" y="15073"/>
                    </a:cubicBezTo>
                    <a:cubicBezTo>
                      <a:pt x="13041" y="14472"/>
                      <a:pt x="13108" y="13999"/>
                      <a:pt x="13187" y="13613"/>
                    </a:cubicBezTo>
                    <a:cubicBezTo>
                      <a:pt x="13266" y="13226"/>
                      <a:pt x="13361" y="12969"/>
                      <a:pt x="13473" y="12797"/>
                    </a:cubicBezTo>
                    <a:cubicBezTo>
                      <a:pt x="13580" y="12625"/>
                      <a:pt x="13698" y="12539"/>
                      <a:pt x="13822" y="12539"/>
                    </a:cubicBezTo>
                    <a:lnTo>
                      <a:pt x="14012" y="12539"/>
                    </a:lnTo>
                    <a:lnTo>
                      <a:pt x="14012" y="11766"/>
                    </a:lnTo>
                    <a:cubicBezTo>
                      <a:pt x="14012" y="11251"/>
                      <a:pt x="13990" y="10821"/>
                      <a:pt x="13939" y="10564"/>
                    </a:cubicBezTo>
                    <a:cubicBezTo>
                      <a:pt x="13889" y="10263"/>
                      <a:pt x="13822" y="10134"/>
                      <a:pt x="13732" y="10134"/>
                    </a:cubicBezTo>
                    <a:cubicBezTo>
                      <a:pt x="13653" y="10134"/>
                      <a:pt x="13580" y="10220"/>
                      <a:pt x="13501" y="10392"/>
                    </a:cubicBezTo>
                    <a:cubicBezTo>
                      <a:pt x="13428" y="10564"/>
                      <a:pt x="13344" y="10864"/>
                      <a:pt x="13254" y="11251"/>
                    </a:cubicBezTo>
                    <a:lnTo>
                      <a:pt x="13069" y="8331"/>
                    </a:lnTo>
                    <a:close/>
                    <a:moveTo>
                      <a:pt x="14024" y="15116"/>
                    </a:moveTo>
                    <a:lnTo>
                      <a:pt x="13895" y="15159"/>
                    </a:lnTo>
                    <a:cubicBezTo>
                      <a:pt x="13822" y="15159"/>
                      <a:pt x="13760" y="15245"/>
                      <a:pt x="13715" y="15330"/>
                    </a:cubicBezTo>
                    <a:cubicBezTo>
                      <a:pt x="13664" y="15416"/>
                      <a:pt x="13625" y="15545"/>
                      <a:pt x="13597" y="15717"/>
                    </a:cubicBezTo>
                    <a:cubicBezTo>
                      <a:pt x="13569" y="15846"/>
                      <a:pt x="13546" y="16060"/>
                      <a:pt x="13535" y="16232"/>
                    </a:cubicBezTo>
                    <a:cubicBezTo>
                      <a:pt x="13524" y="16447"/>
                      <a:pt x="13518" y="16662"/>
                      <a:pt x="13518" y="16876"/>
                    </a:cubicBezTo>
                    <a:cubicBezTo>
                      <a:pt x="13518" y="17478"/>
                      <a:pt x="13541" y="17907"/>
                      <a:pt x="13591" y="18122"/>
                    </a:cubicBezTo>
                    <a:cubicBezTo>
                      <a:pt x="13636" y="18336"/>
                      <a:pt x="13692" y="18465"/>
                      <a:pt x="13754" y="18465"/>
                    </a:cubicBezTo>
                    <a:cubicBezTo>
                      <a:pt x="13816" y="18465"/>
                      <a:pt x="13872" y="18336"/>
                      <a:pt x="13923" y="18036"/>
                    </a:cubicBezTo>
                    <a:cubicBezTo>
                      <a:pt x="13973" y="17778"/>
                      <a:pt x="14007" y="17478"/>
                      <a:pt x="14029" y="17134"/>
                    </a:cubicBezTo>
                    <a:lnTo>
                      <a:pt x="14029" y="15116"/>
                    </a:lnTo>
                    <a:close/>
                    <a:moveTo>
                      <a:pt x="16192" y="10220"/>
                    </a:moveTo>
                    <a:lnTo>
                      <a:pt x="15720" y="10220"/>
                    </a:lnTo>
                    <a:lnTo>
                      <a:pt x="15720" y="16189"/>
                    </a:lnTo>
                    <a:cubicBezTo>
                      <a:pt x="15720" y="16833"/>
                      <a:pt x="15737" y="17306"/>
                      <a:pt x="15776" y="17563"/>
                    </a:cubicBezTo>
                    <a:cubicBezTo>
                      <a:pt x="15815" y="17821"/>
                      <a:pt x="15866" y="17950"/>
                      <a:pt x="15933" y="17950"/>
                    </a:cubicBezTo>
                    <a:cubicBezTo>
                      <a:pt x="15984" y="17950"/>
                      <a:pt x="16034" y="17907"/>
                      <a:pt x="16085" y="17821"/>
                    </a:cubicBezTo>
                    <a:cubicBezTo>
                      <a:pt x="16135" y="17735"/>
                      <a:pt x="16175" y="17649"/>
                      <a:pt x="16203" y="17478"/>
                    </a:cubicBezTo>
                    <a:lnTo>
                      <a:pt x="16287" y="20441"/>
                    </a:lnTo>
                    <a:cubicBezTo>
                      <a:pt x="16242" y="20612"/>
                      <a:pt x="16175" y="20784"/>
                      <a:pt x="16090" y="20956"/>
                    </a:cubicBezTo>
                    <a:cubicBezTo>
                      <a:pt x="16001" y="21128"/>
                      <a:pt x="15905" y="21213"/>
                      <a:pt x="15810" y="21213"/>
                    </a:cubicBezTo>
                    <a:cubicBezTo>
                      <a:pt x="15568" y="21213"/>
                      <a:pt x="15400" y="20870"/>
                      <a:pt x="15304" y="20140"/>
                    </a:cubicBezTo>
                    <a:cubicBezTo>
                      <a:pt x="15203" y="19453"/>
                      <a:pt x="15158" y="18379"/>
                      <a:pt x="15158" y="16919"/>
                    </a:cubicBezTo>
                    <a:lnTo>
                      <a:pt x="15158" y="10220"/>
                    </a:lnTo>
                    <a:lnTo>
                      <a:pt x="14866" y="10220"/>
                    </a:lnTo>
                    <a:lnTo>
                      <a:pt x="14866" y="7085"/>
                    </a:lnTo>
                    <a:lnTo>
                      <a:pt x="15158" y="7085"/>
                    </a:lnTo>
                    <a:lnTo>
                      <a:pt x="15158" y="2791"/>
                    </a:lnTo>
                    <a:lnTo>
                      <a:pt x="15725" y="2791"/>
                    </a:lnTo>
                    <a:lnTo>
                      <a:pt x="15725" y="7085"/>
                    </a:lnTo>
                    <a:lnTo>
                      <a:pt x="16197" y="7085"/>
                    </a:lnTo>
                    <a:lnTo>
                      <a:pt x="16197" y="10220"/>
                    </a:lnTo>
                    <a:close/>
                    <a:moveTo>
                      <a:pt x="16871" y="4294"/>
                    </a:moveTo>
                    <a:cubicBezTo>
                      <a:pt x="16776" y="4294"/>
                      <a:pt x="16697" y="4080"/>
                      <a:pt x="16646" y="3650"/>
                    </a:cubicBezTo>
                    <a:cubicBezTo>
                      <a:pt x="16596" y="3221"/>
                      <a:pt x="16568" y="2705"/>
                      <a:pt x="16568" y="2147"/>
                    </a:cubicBezTo>
                    <a:cubicBezTo>
                      <a:pt x="16568" y="1546"/>
                      <a:pt x="16596" y="1031"/>
                      <a:pt x="16646" y="644"/>
                    </a:cubicBezTo>
                    <a:cubicBezTo>
                      <a:pt x="16697" y="215"/>
                      <a:pt x="16776" y="0"/>
                      <a:pt x="16866" y="0"/>
                    </a:cubicBezTo>
                    <a:cubicBezTo>
                      <a:pt x="16961" y="0"/>
                      <a:pt x="17034" y="215"/>
                      <a:pt x="17085" y="601"/>
                    </a:cubicBezTo>
                    <a:cubicBezTo>
                      <a:pt x="17135" y="1031"/>
                      <a:pt x="17163" y="1546"/>
                      <a:pt x="17163" y="2147"/>
                    </a:cubicBezTo>
                    <a:cubicBezTo>
                      <a:pt x="17163" y="2748"/>
                      <a:pt x="17135" y="3264"/>
                      <a:pt x="17085" y="3693"/>
                    </a:cubicBezTo>
                    <a:cubicBezTo>
                      <a:pt x="17045" y="4122"/>
                      <a:pt x="16972" y="4294"/>
                      <a:pt x="16871" y="4294"/>
                    </a:cubicBezTo>
                    <a:close/>
                    <a:moveTo>
                      <a:pt x="16585" y="21256"/>
                    </a:moveTo>
                    <a:lnTo>
                      <a:pt x="16585" y="7085"/>
                    </a:lnTo>
                    <a:lnTo>
                      <a:pt x="17158" y="7085"/>
                    </a:lnTo>
                    <a:lnTo>
                      <a:pt x="17158" y="21256"/>
                    </a:lnTo>
                    <a:lnTo>
                      <a:pt x="16585" y="21256"/>
                    </a:lnTo>
                    <a:close/>
                    <a:moveTo>
                      <a:pt x="19477" y="14085"/>
                    </a:moveTo>
                    <a:cubicBezTo>
                      <a:pt x="19477" y="15245"/>
                      <a:pt x="19455" y="16275"/>
                      <a:pt x="19404" y="17220"/>
                    </a:cubicBezTo>
                    <a:cubicBezTo>
                      <a:pt x="19354" y="18165"/>
                      <a:pt x="19286" y="18938"/>
                      <a:pt x="19196" y="19582"/>
                    </a:cubicBezTo>
                    <a:cubicBezTo>
                      <a:pt x="19106" y="20226"/>
                      <a:pt x="19005" y="20741"/>
                      <a:pt x="18887" y="21085"/>
                    </a:cubicBezTo>
                    <a:cubicBezTo>
                      <a:pt x="18769" y="21428"/>
                      <a:pt x="18640" y="21600"/>
                      <a:pt x="18505" y="21600"/>
                    </a:cubicBezTo>
                    <a:cubicBezTo>
                      <a:pt x="18371" y="21600"/>
                      <a:pt x="18241" y="21428"/>
                      <a:pt x="18124" y="21128"/>
                    </a:cubicBezTo>
                    <a:cubicBezTo>
                      <a:pt x="18006" y="20784"/>
                      <a:pt x="17905" y="20355"/>
                      <a:pt x="17820" y="19711"/>
                    </a:cubicBezTo>
                    <a:cubicBezTo>
                      <a:pt x="17736" y="19109"/>
                      <a:pt x="17669" y="18336"/>
                      <a:pt x="17618" y="17435"/>
                    </a:cubicBezTo>
                    <a:cubicBezTo>
                      <a:pt x="17568" y="16533"/>
                      <a:pt x="17545" y="15502"/>
                      <a:pt x="17545" y="14386"/>
                    </a:cubicBezTo>
                    <a:cubicBezTo>
                      <a:pt x="17545" y="13183"/>
                      <a:pt x="17568" y="12110"/>
                      <a:pt x="17618" y="11165"/>
                    </a:cubicBezTo>
                    <a:cubicBezTo>
                      <a:pt x="17669" y="10220"/>
                      <a:pt x="17736" y="9404"/>
                      <a:pt x="17826" y="8760"/>
                    </a:cubicBezTo>
                    <a:cubicBezTo>
                      <a:pt x="17916" y="8116"/>
                      <a:pt x="18017" y="7601"/>
                      <a:pt x="18135" y="7257"/>
                    </a:cubicBezTo>
                    <a:cubicBezTo>
                      <a:pt x="18253" y="6914"/>
                      <a:pt x="18382" y="6742"/>
                      <a:pt x="18517" y="6742"/>
                    </a:cubicBezTo>
                    <a:cubicBezTo>
                      <a:pt x="18651" y="6742"/>
                      <a:pt x="18781" y="6914"/>
                      <a:pt x="18899" y="7214"/>
                    </a:cubicBezTo>
                    <a:cubicBezTo>
                      <a:pt x="19017" y="7515"/>
                      <a:pt x="19118" y="7987"/>
                      <a:pt x="19202" y="8631"/>
                    </a:cubicBezTo>
                    <a:cubicBezTo>
                      <a:pt x="19286" y="9233"/>
                      <a:pt x="19354" y="10006"/>
                      <a:pt x="19404" y="10907"/>
                    </a:cubicBezTo>
                    <a:cubicBezTo>
                      <a:pt x="19455" y="11809"/>
                      <a:pt x="19477" y="12883"/>
                      <a:pt x="19477" y="14085"/>
                    </a:cubicBezTo>
                    <a:close/>
                    <a:moveTo>
                      <a:pt x="18893" y="14214"/>
                    </a:moveTo>
                    <a:cubicBezTo>
                      <a:pt x="18893" y="13441"/>
                      <a:pt x="18882" y="12797"/>
                      <a:pt x="18865" y="12239"/>
                    </a:cubicBezTo>
                    <a:cubicBezTo>
                      <a:pt x="18842" y="11680"/>
                      <a:pt x="18814" y="11251"/>
                      <a:pt x="18781" y="10907"/>
                    </a:cubicBezTo>
                    <a:cubicBezTo>
                      <a:pt x="18747" y="10564"/>
                      <a:pt x="18702" y="10306"/>
                      <a:pt x="18657" y="10134"/>
                    </a:cubicBezTo>
                    <a:cubicBezTo>
                      <a:pt x="18612" y="9963"/>
                      <a:pt x="18562" y="9920"/>
                      <a:pt x="18517" y="9920"/>
                    </a:cubicBezTo>
                    <a:cubicBezTo>
                      <a:pt x="18466" y="9920"/>
                      <a:pt x="18421" y="10006"/>
                      <a:pt x="18376" y="10134"/>
                    </a:cubicBezTo>
                    <a:cubicBezTo>
                      <a:pt x="18331" y="10263"/>
                      <a:pt x="18292" y="10521"/>
                      <a:pt x="18258" y="10821"/>
                    </a:cubicBezTo>
                    <a:cubicBezTo>
                      <a:pt x="18225" y="11165"/>
                      <a:pt x="18197" y="11594"/>
                      <a:pt x="18174" y="12153"/>
                    </a:cubicBezTo>
                    <a:cubicBezTo>
                      <a:pt x="18152" y="12711"/>
                      <a:pt x="18146" y="13355"/>
                      <a:pt x="18146" y="14214"/>
                    </a:cubicBezTo>
                    <a:cubicBezTo>
                      <a:pt x="18146" y="15631"/>
                      <a:pt x="18185" y="16705"/>
                      <a:pt x="18264" y="17349"/>
                    </a:cubicBezTo>
                    <a:cubicBezTo>
                      <a:pt x="18343" y="18036"/>
                      <a:pt x="18432" y="18336"/>
                      <a:pt x="18528" y="18336"/>
                    </a:cubicBezTo>
                    <a:cubicBezTo>
                      <a:pt x="18578" y="18336"/>
                      <a:pt x="18623" y="18250"/>
                      <a:pt x="18668" y="18122"/>
                    </a:cubicBezTo>
                    <a:cubicBezTo>
                      <a:pt x="18713" y="17993"/>
                      <a:pt x="18753" y="17735"/>
                      <a:pt x="18786" y="17435"/>
                    </a:cubicBezTo>
                    <a:cubicBezTo>
                      <a:pt x="18820" y="17091"/>
                      <a:pt x="18848" y="16662"/>
                      <a:pt x="18871" y="16146"/>
                    </a:cubicBezTo>
                    <a:cubicBezTo>
                      <a:pt x="18882" y="15631"/>
                      <a:pt x="18893" y="14987"/>
                      <a:pt x="18893" y="14214"/>
                    </a:cubicBezTo>
                    <a:close/>
                    <a:moveTo>
                      <a:pt x="20404" y="21256"/>
                    </a:moveTo>
                    <a:lnTo>
                      <a:pt x="19831" y="21256"/>
                    </a:lnTo>
                    <a:lnTo>
                      <a:pt x="19831" y="7085"/>
                    </a:lnTo>
                    <a:lnTo>
                      <a:pt x="20275" y="7085"/>
                    </a:lnTo>
                    <a:lnTo>
                      <a:pt x="20342" y="8846"/>
                    </a:lnTo>
                    <a:cubicBezTo>
                      <a:pt x="20426" y="8202"/>
                      <a:pt x="20516" y="7687"/>
                      <a:pt x="20617" y="7300"/>
                    </a:cubicBezTo>
                    <a:cubicBezTo>
                      <a:pt x="20718" y="6914"/>
                      <a:pt x="20831" y="6742"/>
                      <a:pt x="20954" y="6742"/>
                    </a:cubicBezTo>
                    <a:cubicBezTo>
                      <a:pt x="21162" y="6742"/>
                      <a:pt x="21319" y="7171"/>
                      <a:pt x="21432" y="8030"/>
                    </a:cubicBezTo>
                    <a:cubicBezTo>
                      <a:pt x="21544" y="8889"/>
                      <a:pt x="21600" y="10177"/>
                      <a:pt x="21600" y="11852"/>
                    </a:cubicBezTo>
                    <a:lnTo>
                      <a:pt x="21600" y="21214"/>
                    </a:lnTo>
                    <a:lnTo>
                      <a:pt x="21027" y="21214"/>
                    </a:lnTo>
                    <a:lnTo>
                      <a:pt x="21027" y="12281"/>
                    </a:lnTo>
                    <a:cubicBezTo>
                      <a:pt x="21027" y="11594"/>
                      <a:pt x="21005" y="11036"/>
                      <a:pt x="20965" y="10650"/>
                    </a:cubicBezTo>
                    <a:cubicBezTo>
                      <a:pt x="20920" y="10263"/>
                      <a:pt x="20859" y="10048"/>
                      <a:pt x="20780" y="10048"/>
                    </a:cubicBezTo>
                    <a:cubicBezTo>
                      <a:pt x="20718" y="10048"/>
                      <a:pt x="20651" y="10177"/>
                      <a:pt x="20583" y="10478"/>
                    </a:cubicBezTo>
                    <a:cubicBezTo>
                      <a:pt x="20516" y="10736"/>
                      <a:pt x="20454" y="11122"/>
                      <a:pt x="20404" y="11551"/>
                    </a:cubicBezTo>
                    <a:lnTo>
                      <a:pt x="20404" y="21256"/>
                    </a:lnTo>
                    <a:close/>
                  </a:path>
                </a:pathLst>
              </a:custGeom>
              <a:solidFill>
                <a:srgbClr val="002033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5032172" y="1021854"/>
                <a:ext cx="1051185" cy="54958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954" y="0"/>
                    </a:moveTo>
                    <a:cubicBezTo>
                      <a:pt x="13287" y="0"/>
                      <a:pt x="11002" y="3514"/>
                      <a:pt x="10441" y="8443"/>
                    </a:cubicBezTo>
                    <a:cubicBezTo>
                      <a:pt x="9052" y="8229"/>
                      <a:pt x="6050" y="7757"/>
                      <a:pt x="5198" y="7671"/>
                    </a:cubicBezTo>
                    <a:cubicBezTo>
                      <a:pt x="5154" y="7671"/>
                      <a:pt x="5109" y="7671"/>
                      <a:pt x="5041" y="7671"/>
                    </a:cubicBezTo>
                    <a:cubicBezTo>
                      <a:pt x="4638" y="7671"/>
                      <a:pt x="4280" y="7886"/>
                      <a:pt x="4033" y="8357"/>
                    </a:cubicBezTo>
                    <a:cubicBezTo>
                      <a:pt x="3563" y="9214"/>
                      <a:pt x="3563" y="10457"/>
                      <a:pt x="3563" y="10843"/>
                    </a:cubicBezTo>
                    <a:cubicBezTo>
                      <a:pt x="3563" y="11271"/>
                      <a:pt x="3563" y="12514"/>
                      <a:pt x="4033" y="13329"/>
                    </a:cubicBezTo>
                    <a:cubicBezTo>
                      <a:pt x="4280" y="13800"/>
                      <a:pt x="4638" y="14014"/>
                      <a:pt x="5041" y="14014"/>
                    </a:cubicBezTo>
                    <a:cubicBezTo>
                      <a:pt x="5086" y="14014"/>
                      <a:pt x="5131" y="14014"/>
                      <a:pt x="5198" y="14014"/>
                    </a:cubicBezTo>
                    <a:cubicBezTo>
                      <a:pt x="5803" y="13929"/>
                      <a:pt x="7417" y="13714"/>
                      <a:pt x="8313" y="13543"/>
                    </a:cubicBezTo>
                    <a:lnTo>
                      <a:pt x="9657" y="13329"/>
                    </a:lnTo>
                    <a:cubicBezTo>
                      <a:pt x="9971" y="13286"/>
                      <a:pt x="10262" y="13243"/>
                      <a:pt x="10464" y="13200"/>
                    </a:cubicBezTo>
                    <a:cubicBezTo>
                      <a:pt x="11046" y="18043"/>
                      <a:pt x="13332" y="21557"/>
                      <a:pt x="15954" y="21557"/>
                    </a:cubicBezTo>
                    <a:cubicBezTo>
                      <a:pt x="19068" y="21557"/>
                      <a:pt x="21600" y="16714"/>
                      <a:pt x="21600" y="10757"/>
                    </a:cubicBezTo>
                    <a:cubicBezTo>
                      <a:pt x="21600" y="4843"/>
                      <a:pt x="19068" y="0"/>
                      <a:pt x="15954" y="0"/>
                    </a:cubicBezTo>
                    <a:close/>
                    <a:moveTo>
                      <a:pt x="15954" y="17229"/>
                    </a:moveTo>
                    <a:cubicBezTo>
                      <a:pt x="14094" y="17229"/>
                      <a:pt x="12593" y="14357"/>
                      <a:pt x="12593" y="10800"/>
                    </a:cubicBezTo>
                    <a:cubicBezTo>
                      <a:pt x="12593" y="7243"/>
                      <a:pt x="14094" y="4371"/>
                      <a:pt x="15954" y="4371"/>
                    </a:cubicBezTo>
                    <a:cubicBezTo>
                      <a:pt x="17813" y="4371"/>
                      <a:pt x="19315" y="7243"/>
                      <a:pt x="19315" y="10800"/>
                    </a:cubicBezTo>
                    <a:cubicBezTo>
                      <a:pt x="19315" y="14357"/>
                      <a:pt x="17813" y="17229"/>
                      <a:pt x="15954" y="17229"/>
                    </a:cubicBezTo>
                    <a:close/>
                    <a:moveTo>
                      <a:pt x="9007" y="15514"/>
                    </a:moveTo>
                    <a:lnTo>
                      <a:pt x="9007" y="20014"/>
                    </a:lnTo>
                    <a:cubicBezTo>
                      <a:pt x="8627" y="20443"/>
                      <a:pt x="8134" y="20786"/>
                      <a:pt x="7506" y="21129"/>
                    </a:cubicBezTo>
                    <a:cubicBezTo>
                      <a:pt x="6879" y="21429"/>
                      <a:pt x="6207" y="21600"/>
                      <a:pt x="5467" y="21600"/>
                    </a:cubicBezTo>
                    <a:cubicBezTo>
                      <a:pt x="4324" y="21600"/>
                      <a:pt x="3339" y="21171"/>
                      <a:pt x="2532" y="20271"/>
                    </a:cubicBezTo>
                    <a:cubicBezTo>
                      <a:pt x="1725" y="19371"/>
                      <a:pt x="1098" y="18129"/>
                      <a:pt x="650" y="16500"/>
                    </a:cubicBezTo>
                    <a:cubicBezTo>
                      <a:pt x="224" y="14871"/>
                      <a:pt x="0" y="12986"/>
                      <a:pt x="0" y="10800"/>
                    </a:cubicBezTo>
                    <a:cubicBezTo>
                      <a:pt x="0" y="8657"/>
                      <a:pt x="246" y="6729"/>
                      <a:pt x="717" y="5143"/>
                    </a:cubicBezTo>
                    <a:cubicBezTo>
                      <a:pt x="1210" y="3514"/>
                      <a:pt x="1860" y="2271"/>
                      <a:pt x="2711" y="1371"/>
                    </a:cubicBezTo>
                    <a:cubicBezTo>
                      <a:pt x="3563" y="471"/>
                      <a:pt x="4549" y="43"/>
                      <a:pt x="5646" y="43"/>
                    </a:cubicBezTo>
                    <a:cubicBezTo>
                      <a:pt x="6229" y="43"/>
                      <a:pt x="6767" y="171"/>
                      <a:pt x="7282" y="386"/>
                    </a:cubicBezTo>
                    <a:cubicBezTo>
                      <a:pt x="7798" y="600"/>
                      <a:pt x="8246" y="900"/>
                      <a:pt x="8627" y="1243"/>
                    </a:cubicBezTo>
                    <a:lnTo>
                      <a:pt x="8402" y="4843"/>
                    </a:lnTo>
                    <a:cubicBezTo>
                      <a:pt x="8022" y="4500"/>
                      <a:pt x="7596" y="4200"/>
                      <a:pt x="7125" y="3986"/>
                    </a:cubicBezTo>
                    <a:cubicBezTo>
                      <a:pt x="6655" y="3771"/>
                      <a:pt x="6162" y="3643"/>
                      <a:pt x="5624" y="3643"/>
                    </a:cubicBezTo>
                    <a:cubicBezTo>
                      <a:pt x="4817" y="3643"/>
                      <a:pt x="4168" y="3943"/>
                      <a:pt x="3630" y="4586"/>
                    </a:cubicBezTo>
                    <a:cubicBezTo>
                      <a:pt x="3115" y="5186"/>
                      <a:pt x="2734" y="6043"/>
                      <a:pt x="2487" y="7114"/>
                    </a:cubicBezTo>
                    <a:cubicBezTo>
                      <a:pt x="2241" y="8186"/>
                      <a:pt x="2106" y="9386"/>
                      <a:pt x="2106" y="10714"/>
                    </a:cubicBezTo>
                    <a:cubicBezTo>
                      <a:pt x="2106" y="12129"/>
                      <a:pt x="2241" y="13371"/>
                      <a:pt x="2487" y="14443"/>
                    </a:cubicBezTo>
                    <a:cubicBezTo>
                      <a:pt x="2734" y="15514"/>
                      <a:pt x="3115" y="16371"/>
                      <a:pt x="3607" y="17014"/>
                    </a:cubicBezTo>
                    <a:cubicBezTo>
                      <a:pt x="4100" y="17614"/>
                      <a:pt x="4728" y="17957"/>
                      <a:pt x="5490" y="17957"/>
                    </a:cubicBezTo>
                    <a:cubicBezTo>
                      <a:pt x="5714" y="17957"/>
                      <a:pt x="5960" y="17914"/>
                      <a:pt x="6207" y="17871"/>
                    </a:cubicBezTo>
                    <a:cubicBezTo>
                      <a:pt x="6453" y="17829"/>
                      <a:pt x="6722" y="17743"/>
                      <a:pt x="6968" y="17614"/>
                    </a:cubicBezTo>
                    <a:lnTo>
                      <a:pt x="6968" y="15814"/>
                    </a:lnTo>
                    <a:cubicBezTo>
                      <a:pt x="7439" y="15729"/>
                      <a:pt x="7887" y="15686"/>
                      <a:pt x="8246" y="15643"/>
                    </a:cubicBezTo>
                    <a:lnTo>
                      <a:pt x="9007" y="15514"/>
                    </a:lnTo>
                    <a:close/>
                  </a:path>
                </a:pathLst>
              </a:custGeom>
              <a:solidFill>
                <a:srgbClr val="008C58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22" name="Google Shape;22;p1"/>
          <p:cNvSpPr/>
          <p:nvPr/>
        </p:nvSpPr>
        <p:spPr>
          <a:xfrm>
            <a:off x="-12701" y="6959601"/>
            <a:ext cx="160390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008C5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© </a:t>
            </a:r>
            <a:r>
              <a:rPr lang="en-US" sz="1200" b="0" i="0" u="sng" strike="noStrike">
                <a:solidFill>
                  <a:schemeClr val="hlink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  <a:hlinkClick r:id="rId10"/>
              </a:rPr>
              <a:t>presentationgo.com</a:t>
            </a:r>
            <a:endParaRPr sz="1200">
              <a:solidFill>
                <a:srgbClr val="008C5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type="ctrTitle"/>
          </p:nvPr>
        </p:nvSpPr>
        <p:spPr>
          <a:xfrm>
            <a:off x="6960235" y="692953"/>
            <a:ext cx="4845050" cy="2381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 panose="020F0502020204030204"/>
              <a:buNone/>
            </a:pPr>
            <a:r>
              <a:rPr lang="en-US"/>
              <a:t>Danger Alert Device</a:t>
            </a:r>
            <a:endParaRPr lang="en-US"/>
          </a:p>
        </p:txBody>
      </p:sp>
      <p:sp>
        <p:nvSpPr>
          <p:cNvPr id="149" name="Google Shape;149;p12"/>
          <p:cNvSpPr txBox="1"/>
          <p:nvPr>
            <p:ph type="subTitle" idx="1"/>
          </p:nvPr>
        </p:nvSpPr>
        <p:spPr>
          <a:xfrm>
            <a:off x="8760460" y="4015740"/>
            <a:ext cx="3474085" cy="1141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400"/>
              <a:t>Paraschiv Stefan</a:t>
            </a:r>
            <a:endParaRPr lang="en-US" sz="240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400"/>
              <a:t>Rugina Mihai </a:t>
            </a:r>
            <a:endParaRPr lang="en-US" sz="240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400"/>
              <a:t>Revei Tudor</a:t>
            </a:r>
            <a:endParaRPr lang="en-US"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 pitchFamily="34" charset="0"/>
            </a:pPr>
            <a:endParaRPr lang="en-US" sz="2400"/>
          </a:p>
        </p:txBody>
      </p:sp>
      <p:sp>
        <p:nvSpPr>
          <p:cNvPr id="2" name="Text Box 1"/>
          <p:cNvSpPr txBox="1"/>
          <p:nvPr/>
        </p:nvSpPr>
        <p:spPr>
          <a:xfrm>
            <a:off x="9264015" y="5157470"/>
            <a:ext cx="2600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sym typeface="+mn-ea"/>
              </a:rPr>
              <a:t>prof. cord. Cristian Aghion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" name="Picture 0" descr="cropped-ett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35" y="3902075"/>
            <a:ext cx="1369060" cy="1369060"/>
          </a:xfrm>
          <a:prstGeom prst="rect">
            <a:avLst/>
          </a:prstGeom>
        </p:spPr>
      </p:pic>
      <p:pic>
        <p:nvPicPr>
          <p:cNvPr id="3" name="Picture 2" descr="imag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" y="5445125"/>
            <a:ext cx="2179320" cy="13411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/>
          <p:nvPr>
            <p:ph type="title"/>
          </p:nvPr>
        </p:nvSpPr>
        <p:spPr>
          <a:xfrm>
            <a:off x="479425" y="116205"/>
            <a:ext cx="5709285" cy="71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 panose="020F0502020204030204"/>
              <a:buNone/>
            </a:pPr>
            <a:r>
              <a:rPr lang="en-US"/>
              <a:t>Triunghiularizarea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5865" y="188595"/>
            <a:ext cx="6185535" cy="29184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310" y="3356610"/>
            <a:ext cx="6180455" cy="304228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999490" y="897255"/>
            <a:ext cx="3039110" cy="58623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/>
          <p:nvPr>
            <p:ph type="title"/>
          </p:nvPr>
        </p:nvSpPr>
        <p:spPr>
          <a:xfrm>
            <a:off x="479425" y="116205"/>
            <a:ext cx="5709285" cy="71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 panose="020F0502020204030204"/>
              <a:buNone/>
            </a:pPr>
            <a:r>
              <a:rPr lang="en-US"/>
              <a:t>Triunghiularizarea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5520055" y="332105"/>
            <a:ext cx="5123815" cy="2565400"/>
          </a:xfrm>
          <a:prstGeom prst="rect">
            <a:avLst/>
          </a:prstGeom>
        </p:spPr>
      </p:pic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5520055" y="3023870"/>
            <a:ext cx="5143500" cy="363347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67715" y="940435"/>
            <a:ext cx="3288030" cy="54159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Recunoa</a:t>
            </a:r>
            <a:r>
              <a:rPr lang="ro-RO" altLang="en-US"/>
              <a:t>ș</a:t>
            </a:r>
            <a:r>
              <a:rPr lang="en-US"/>
              <a:t>tere Audio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623570" y="2052320"/>
            <a:ext cx="5417820" cy="3931285"/>
          </a:xfrm>
        </p:spPr>
        <p:txBody>
          <a:bodyPr/>
          <a:p>
            <a:pPr marL="50800" indent="0">
              <a:buFont typeface="Arial" panose="020B0604020202020204" pitchFamily="34" charset="0"/>
              <a:buNone/>
            </a:pPr>
            <a:r>
              <a:rPr lang="en-US">
                <a:sym typeface="+mn-ea"/>
              </a:rPr>
              <a:t>Recunoa</a:t>
            </a:r>
            <a:r>
              <a:rPr lang="ro-RO" altLang="en-US">
                <a:sym typeface="+mn-ea"/>
              </a:rPr>
              <a:t>ș</a:t>
            </a:r>
            <a:r>
              <a:rPr lang="en-US">
                <a:sym typeface="+mn-ea"/>
              </a:rPr>
              <a:t>terea vocala prin intermediul MFCC - transformarea cuvintelor in vectori</a:t>
            </a:r>
            <a:r>
              <a:rPr lang="ro-RO" altLang="en-US">
                <a:sym typeface="+mn-ea"/>
              </a:rPr>
              <a:t>.</a:t>
            </a:r>
            <a:endParaRPr lang="en-US">
              <a:sym typeface="+mn-ea"/>
            </a:endParaRPr>
          </a:p>
          <a:p>
            <a:pPr marL="50800" indent="0">
              <a:buFont typeface="Arial" panose="020B0604020202020204" pitchFamily="34" charset="0"/>
              <a:buNone/>
            </a:pPr>
            <a:endParaRPr lang="en-US">
              <a:sym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Componentele folosite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Pe ce se bazeaz</a:t>
            </a:r>
            <a:r>
              <a:rPr lang="ro-RO" altLang="en-US">
                <a:sym typeface="+mn-ea"/>
              </a:rPr>
              <a:t>ă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Modul de func</a:t>
            </a:r>
            <a:r>
              <a:rPr lang="ro-RO" altLang="en-US">
                <a:sym typeface="+mn-ea"/>
              </a:rPr>
              <a:t>ț</a:t>
            </a:r>
            <a:r>
              <a:rPr lang="en-US">
                <a:sym typeface="+mn-ea"/>
              </a:rPr>
              <a:t>ionare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Componentele folosite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623297" y="1484630"/>
            <a:ext cx="5196115" cy="4351338"/>
          </a:xfrm>
        </p:spPr>
        <p:txBody>
          <a:bodyPr/>
          <a:p>
            <a:pPr marL="508000" indent="-457200">
              <a:buFont typeface="Arial" panose="020B0604020202020204" pitchFamily="34" charset="0"/>
              <a:buChar char="•"/>
            </a:pPr>
            <a:r>
              <a:rPr lang="en-US"/>
              <a:t>Microfon INMP441</a:t>
            </a:r>
            <a:endParaRPr lang="en-US"/>
          </a:p>
          <a:p>
            <a:pPr marL="508000" indent="-457200">
              <a:buFont typeface="Arial" panose="020B0604020202020204" pitchFamily="34" charset="0"/>
              <a:buChar char="•"/>
            </a:pPr>
            <a:r>
              <a:rPr lang="en-US"/>
              <a:t>Card SD </a:t>
            </a:r>
            <a:endParaRPr lang="en-US"/>
          </a:p>
          <a:p>
            <a:pPr marL="508000" indent="-457200">
              <a:buFont typeface="Arial" panose="020B0604020202020204" pitchFamily="34" charset="0"/>
              <a:buChar char="•"/>
            </a:pPr>
            <a:r>
              <a:rPr lang="en-US"/>
              <a:t>Microcontroler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9" name="Picture 8" descr="IMG_20250508_1757227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3408680"/>
            <a:ext cx="2343150" cy="3124835"/>
          </a:xfrm>
          <a:prstGeom prst="rect">
            <a:avLst/>
          </a:prstGeom>
        </p:spPr>
      </p:pic>
      <p:pic>
        <p:nvPicPr>
          <p:cNvPr id="10" name="Picture 9" descr="IMG_20250508_1800574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75" y="3429000"/>
            <a:ext cx="2367280" cy="31451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Pe ce se bazeaza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50800" indent="0">
              <a:buNone/>
            </a:pPr>
            <a:r>
              <a:rPr lang="en-US">
                <a:sym typeface="+mn-ea"/>
              </a:rPr>
              <a:t>Procesarea audio - RMS si MFCC</a:t>
            </a:r>
            <a:endParaRPr lang="en-US"/>
          </a:p>
          <a:p>
            <a:pPr marL="50800" indent="0">
              <a:buNone/>
            </a:pPr>
            <a:r>
              <a:rPr lang="en-US">
                <a:sym typeface="+mn-ea"/>
              </a:rPr>
              <a:t>- Ce este RMS (root mean square)</a:t>
            </a:r>
            <a:endParaRPr lang="en-US"/>
          </a:p>
          <a:p>
            <a:pPr marL="50800" indent="0">
              <a:buNone/>
            </a:pPr>
            <a:r>
              <a:rPr lang="en-US">
                <a:sym typeface="+mn-ea"/>
              </a:rPr>
              <a:t>- Ce este MFCC (mel frequency cepstral coefficients)</a:t>
            </a:r>
            <a:endParaRPr lang="en-US">
              <a:sym typeface="+mn-ea"/>
            </a:endParaRPr>
          </a:p>
          <a:p>
            <a:pPr marL="50800" indent="0">
              <a:buNone/>
            </a:pPr>
            <a:r>
              <a:rPr lang="en-US">
                <a:sym typeface="+mn-ea"/>
              </a:rPr>
              <a:t>- Determinare pe baza de distan</a:t>
            </a:r>
            <a:r>
              <a:rPr lang="ro-RO" altLang="en-US">
                <a:sym typeface="+mn-ea"/>
              </a:rPr>
              <a:t>ț</a:t>
            </a:r>
            <a:r>
              <a:rPr lang="en-US">
                <a:sym typeface="+mn-ea"/>
              </a:rPr>
              <a:t>a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119380" y="2420620"/>
            <a:ext cx="5463540" cy="1557020"/>
          </a:xfrm>
        </p:spPr>
        <p:txBody>
          <a:bodyPr>
            <a:normAutofit fontScale="90000"/>
          </a:bodyPr>
          <a:p>
            <a:r>
              <a:rPr lang="en-US"/>
              <a:t>Modul de func</a:t>
            </a:r>
            <a:r>
              <a:rPr lang="ro-RO" altLang="en-US"/>
              <a:t>ț</a:t>
            </a:r>
            <a:r>
              <a:rPr lang="en-US"/>
              <a:t>ionare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191770" y="4292600"/>
            <a:ext cx="6692900" cy="2303780"/>
          </a:xfrm>
        </p:spPr>
        <p:txBody>
          <a:bodyPr>
            <a:noAutofit/>
          </a:bodyPr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3200"/>
              <a:t>Inregistrare</a:t>
            </a:r>
            <a:endParaRPr lang="en-US" sz="3200"/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3200"/>
              <a:t>Extragere MFCC</a:t>
            </a:r>
            <a:endParaRPr lang="en-US" sz="3200"/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3200"/>
              <a:t>Metoda clasificare bazata pe similaritate</a:t>
            </a:r>
            <a:endParaRPr lang="en-US" sz="3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7104380" y="116205"/>
            <a:ext cx="4912360" cy="376428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824470" y="3932555"/>
            <a:ext cx="36912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Extragerea MFCC a cuvantului “ajutor” si a altui cuvant(“electronica”) (matlab)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Modul de acceleratie MPU6050</a:t>
            </a:r>
            <a:endParaRPr lang="en-US"/>
          </a:p>
        </p:txBody>
      </p:sp>
      <p:sp>
        <p:nvSpPr>
          <p:cNvPr id="6" name="Text Placeholder 5"/>
          <p:cNvSpPr/>
          <p:nvPr>
            <p:ph type="body" idx="1"/>
          </p:nvPr>
        </p:nvSpPr>
        <p:spPr>
          <a:xfrm>
            <a:off x="550907" y="1825625"/>
            <a:ext cx="5834744" cy="4351338"/>
          </a:xfrm>
        </p:spPr>
        <p:txBody>
          <a:bodyPr/>
          <a:p>
            <a:pPr marL="50800" indent="0">
              <a:buNone/>
            </a:pPr>
            <a:r>
              <a:rPr lang="en-US"/>
              <a:t>MPU6050 este un senzor utilizat pentru detectarea accidentelor prin monitorizarea miscarilor si a orientarii in spa</a:t>
            </a:r>
            <a:r>
              <a:rPr lang="ro-RO" altLang="en-US"/>
              <a:t>ț</a:t>
            </a:r>
            <a:r>
              <a:rPr lang="en-US"/>
              <a:t>iu pe axele X, Y si Z.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/>
              <a:t>MPU6050</a:t>
            </a:r>
            <a:endParaRPr lang="en-US"/>
          </a:p>
        </p:txBody>
      </p:sp>
      <p:sp>
        <p:nvSpPr>
          <p:cNvPr id="6" name="Text Placeholder 5"/>
          <p:cNvSpPr/>
          <p:nvPr>
            <p:ph type="body" idx="1"/>
          </p:nvPr>
        </p:nvSpPr>
        <p:spPr/>
        <p:txBody>
          <a:bodyPr/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Alegerea domeniului de masurare</a:t>
            </a:r>
            <a:endParaRPr lang="en-US" alt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Convertirea de date in masuratori fizice</a:t>
            </a:r>
            <a:endParaRPr lang="en-US" alt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Orientarea in func</a:t>
            </a:r>
            <a:r>
              <a:rPr lang="ro-RO" altLang="en-US"/>
              <a:t>ț</a:t>
            </a:r>
            <a:r>
              <a:rPr lang="en-US" altLang="en-US"/>
              <a:t>ie de axele   X, Y si Z</a:t>
            </a:r>
            <a:endParaRPr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/>
          <p:nvPr>
            <p:ph type="title"/>
          </p:nvPr>
        </p:nvSpPr>
        <p:spPr>
          <a:xfrm>
            <a:off x="551542" y="981075"/>
            <a:ext cx="723355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 panose="020F0502020204030204"/>
              <a:buNone/>
            </a:pPr>
            <a:r>
              <a:rPr lang="en-US" sz="4890"/>
              <a:t>Mul</a:t>
            </a:r>
            <a:r>
              <a:rPr lang="ro-RO" altLang="en-US" sz="4890"/>
              <a:t>ț</a:t>
            </a:r>
            <a:r>
              <a:rPr lang="en-US" sz="4890"/>
              <a:t>umim pentru aten</a:t>
            </a:r>
            <a:r>
              <a:rPr lang="ro-RO" altLang="en-US" sz="4890"/>
              <a:t>ț</a:t>
            </a:r>
            <a:r>
              <a:rPr lang="en-US" sz="4890"/>
              <a:t>ia acordata!</a:t>
            </a:r>
            <a:endParaRPr lang="en-US" sz="4890"/>
          </a:p>
        </p:txBody>
      </p:sp>
      <p:sp>
        <p:nvSpPr>
          <p:cNvPr id="4" name="Text Placeholder 3"/>
          <p:cNvSpPr/>
          <p:nvPr>
            <p:ph type="body" idx="1"/>
          </p:nvPr>
        </p:nvSpPr>
        <p:spPr>
          <a:xfrm>
            <a:off x="551815" y="3270250"/>
            <a:ext cx="5835015" cy="2907030"/>
          </a:xfrm>
        </p:spPr>
        <p:txBody>
          <a:bodyPr/>
          <a:p>
            <a:pPr marL="5080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/>
          <p:nvPr>
            <p:ph type="title"/>
          </p:nvPr>
        </p:nvSpPr>
        <p:spPr>
          <a:xfrm>
            <a:off x="551542" y="365125"/>
            <a:ext cx="57095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 panose="020F0502020204030204"/>
              <a:buNone/>
            </a:pPr>
            <a:r>
              <a:rPr lang="en-US"/>
              <a:t>Scopul Proiectului</a:t>
            </a:r>
            <a:endParaRPr lang="en-US"/>
          </a:p>
        </p:txBody>
      </p:sp>
      <p:sp>
        <p:nvSpPr>
          <p:cNvPr id="156" name="Google Shape;156;p13"/>
          <p:cNvSpPr txBox="1"/>
          <p:nvPr>
            <p:ph type="body" idx="1"/>
          </p:nvPr>
        </p:nvSpPr>
        <p:spPr>
          <a:xfrm>
            <a:off x="551542" y="2004695"/>
            <a:ext cx="519611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altLang="en-US"/>
              <a:t>Sistemul este conceput pentru alertarea automat</a:t>
            </a:r>
            <a:r>
              <a:rPr lang="en-US" altLang="en-US"/>
              <a:t>ă</a:t>
            </a:r>
            <a:r>
              <a:rPr lang="en-US" altLang="en-US"/>
              <a:t> în situa</a:t>
            </a:r>
            <a:r>
              <a:rPr lang="en-US" altLang="en-US"/>
              <a:t>ț</a:t>
            </a:r>
            <a:r>
              <a:rPr lang="en-US" altLang="en-US"/>
              <a:t>ii de urgen</a:t>
            </a:r>
            <a:r>
              <a:rPr lang="en-US" altLang="en-US"/>
              <a:t>ță</a:t>
            </a:r>
            <a:r>
              <a:rPr lang="en-US" altLang="en-US"/>
              <a:t>, precum accidente auto sau cazuri în care utilizatorul nu poate apela direct la ajutor.</a:t>
            </a:r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>
            <p:ph type="title" idx="4294967295"/>
          </p:nvPr>
        </p:nvSpPr>
        <p:spPr>
          <a:xfrm>
            <a:off x="0" y="365125"/>
            <a:ext cx="7233285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 panose="020F0502020204030204"/>
              <a:buNone/>
            </a:pPr>
            <a:r>
              <a:rPr lang="en-US"/>
              <a:t>Continutul dispozitivului</a:t>
            </a:r>
            <a:endParaRPr lang="en-US"/>
          </a:p>
        </p:txBody>
      </p:sp>
      <p:sp>
        <p:nvSpPr>
          <p:cNvPr id="169" name="Google Shape;169;p14"/>
          <p:cNvSpPr txBox="1"/>
          <p:nvPr>
            <p:ph type="body" idx="4294967295"/>
          </p:nvPr>
        </p:nvSpPr>
        <p:spPr>
          <a:xfrm>
            <a:off x="0" y="1825625"/>
            <a:ext cx="5834380" cy="4351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Esp Wroom 32</a:t>
            </a:r>
            <a:endParaRPr lang="en-US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Modul GSM Sim800c</a:t>
            </a:r>
            <a:endParaRPr lang="en-US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Microfon INMP441</a:t>
            </a:r>
            <a:endParaRPr lang="en-US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Card SD 32GB</a:t>
            </a:r>
            <a:endParaRPr lang="en-US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Modul de acceleratie  MPU6050</a:t>
            </a:r>
            <a:endParaRPr lang="en-US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Accumulator litium 3,7V , 2100mA</a:t>
            </a:r>
            <a:endParaRPr lang="en-US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Switch , buton si leduri</a:t>
            </a:r>
            <a:endParaRPr lang="en-US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Placa PCB prototipare</a:t>
            </a:r>
            <a:endParaRPr lang="en-US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Rezistori si condensatori</a:t>
            </a:r>
            <a:endParaRPr lang="en-US"/>
          </a:p>
        </p:txBody>
      </p:sp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 rot="16200000">
            <a:off x="6292850" y="648335"/>
            <a:ext cx="4763135" cy="62947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32715" y="661670"/>
            <a:ext cx="11937365" cy="6079490"/>
          </a:xfrm>
          <a:prstGeom prst="rect">
            <a:avLst/>
          </a:prstGeom>
        </p:spPr>
      </p:pic>
      <p:sp>
        <p:nvSpPr>
          <p:cNvPr id="178" name="Google Shape;178;p15"/>
          <p:cNvSpPr txBox="1"/>
          <p:nvPr>
            <p:ph type="title" idx="4294967295"/>
          </p:nvPr>
        </p:nvSpPr>
        <p:spPr>
          <a:xfrm>
            <a:off x="3863975" y="0"/>
            <a:ext cx="3684270" cy="68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 panose="020F0502020204030204"/>
              <a:buNone/>
            </a:pPr>
            <a:r>
              <a:rPr lang="en-US">
                <a:solidFill>
                  <a:schemeClr val="bg1"/>
                </a:solidFill>
              </a:rPr>
              <a:t>Schematic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/>
          <p:nvPr>
            <p:ph type="title"/>
          </p:nvPr>
        </p:nvSpPr>
        <p:spPr>
          <a:xfrm>
            <a:off x="191135" y="2421255"/>
            <a:ext cx="4693285" cy="145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 panose="020F0502020204030204"/>
              <a:buNone/>
            </a:pPr>
            <a:r>
              <a:rPr lang="en-US"/>
              <a:t>Modulul GSM</a:t>
            </a:r>
            <a:endParaRPr lang="en-US"/>
          </a:p>
        </p:txBody>
      </p:sp>
      <p:sp>
        <p:nvSpPr>
          <p:cNvPr id="189" name="Google Shape;189;p16"/>
          <p:cNvSpPr txBox="1"/>
          <p:nvPr>
            <p:ph type="body" idx="1"/>
          </p:nvPr>
        </p:nvSpPr>
        <p:spPr>
          <a:xfrm>
            <a:off x="46990" y="4293235"/>
            <a:ext cx="6919595" cy="151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altLang="en-US"/>
              <a:t>Modulul GSM ob</a:t>
            </a:r>
            <a:r>
              <a:rPr lang="en-US" altLang="en-US"/>
              <a:t>ține </a:t>
            </a:r>
            <a:r>
              <a:rPr lang="en-US" altLang="en-US"/>
              <a:t>și trimite loca</a:t>
            </a:r>
            <a:r>
              <a:rPr lang="en-US" altLang="en-US"/>
              <a:t>ția aproximativ</a:t>
            </a:r>
            <a:r>
              <a:rPr lang="en-US" altLang="en-US"/>
              <a:t>ă a dispozitivului în caz de urgen</a:t>
            </a:r>
            <a:r>
              <a:rPr lang="en-US" altLang="en-US"/>
              <a:t>ță. Cu o cartel</a:t>
            </a:r>
            <a:r>
              <a:rPr lang="en-US" altLang="en-US"/>
              <a:t>ă SIM </a:t>
            </a:r>
            <a:r>
              <a:rPr lang="ro-RO" altLang="en-US"/>
              <a:t>care</a:t>
            </a:r>
            <a:r>
              <a:rPr lang="en-US" altLang="en-US"/>
              <a:t> se conecteaz</a:t>
            </a:r>
            <a:r>
              <a:rPr lang="en-US" altLang="en-US"/>
              <a:t>ă</a:t>
            </a:r>
            <a:r>
              <a:rPr lang="en-US" altLang="en-US"/>
              <a:t> la re</a:t>
            </a:r>
            <a:r>
              <a:rPr lang="en-US" altLang="en-US"/>
              <a:t>ț</a:t>
            </a:r>
            <a:r>
              <a:rPr lang="en-US" altLang="en-US"/>
              <a:t>ea prin comenzi AT, preia date celulare (MCC, MNC, LAC, Cell ID) </a:t>
            </a:r>
            <a:r>
              <a:rPr lang="en-US" altLang="en-US"/>
              <a:t>ș</a:t>
            </a:r>
            <a:r>
              <a:rPr lang="en-US" altLang="en-US"/>
              <a:t>i le trimite prin API c</a:t>
            </a:r>
            <a:r>
              <a:rPr lang="en-US" altLang="en-US"/>
              <a:t>ă</a:t>
            </a:r>
            <a:r>
              <a:rPr lang="en-US" altLang="en-US"/>
              <a:t>tre un site care returneaz</a:t>
            </a:r>
            <a:r>
              <a:rPr lang="en-US" altLang="en-US"/>
              <a:t>ă</a:t>
            </a:r>
            <a:r>
              <a:rPr lang="en-US" altLang="en-US"/>
              <a:t> coordonatele GPS.</a:t>
            </a:r>
            <a:endParaRPr lang="en-US" altLang="en-US"/>
          </a:p>
        </p:txBody>
      </p:sp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7536180" y="1052830"/>
            <a:ext cx="4318000" cy="4603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479425" y="3932555"/>
            <a:ext cx="4627880" cy="1099820"/>
          </a:xfrm>
        </p:spPr>
        <p:txBody>
          <a:bodyPr>
            <a:normAutofit/>
          </a:bodyPr>
          <a:p>
            <a:r>
              <a:rPr lang="en-US" sz="4000"/>
              <a:t>Comenzile AT</a:t>
            </a:r>
            <a:endParaRPr lang="en-US" sz="4000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0" y="5156835"/>
            <a:ext cx="7512685" cy="1299845"/>
          </a:xfrm>
        </p:spPr>
        <p:txBody>
          <a:bodyPr>
            <a:normAutofit fontScale="90000"/>
          </a:bodyPr>
          <a:p>
            <a:pPr algn="l"/>
            <a:r>
              <a:rPr lang="en-US" altLang="en-US">
                <a:sym typeface="+mn-ea"/>
              </a:rPr>
              <a:t>    Comenzile AT permit comunicarea și controlul modulului GSM, fiind folosite pentru conectarea la rețea, trimiterea de date și accesarea informațiilor celulare.</a:t>
            </a:r>
            <a:endParaRPr lang="en-US" altLang="en-US"/>
          </a:p>
          <a:p>
            <a:pPr algn="l"/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/>
          <p:nvPr>
            <p:ph type="title"/>
          </p:nvPr>
        </p:nvSpPr>
        <p:spPr>
          <a:xfrm>
            <a:off x="335280" y="0"/>
            <a:ext cx="5709285" cy="101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 panose="020F0502020204030204"/>
              <a:buNone/>
            </a:pPr>
            <a:r>
              <a:rPr lang="en-US"/>
              <a:t>Comenzile AT</a:t>
            </a:r>
            <a:endParaRPr lang="en-US"/>
          </a:p>
        </p:txBody>
      </p:sp>
      <p:sp>
        <p:nvSpPr>
          <p:cNvPr id="156" name="Google Shape;156;p13"/>
          <p:cNvSpPr txBox="1"/>
          <p:nvPr>
            <p:ph type="body" idx="1"/>
          </p:nvPr>
        </p:nvSpPr>
        <p:spPr>
          <a:xfrm>
            <a:off x="314325" y="908685"/>
            <a:ext cx="5196205" cy="8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altLang="en-US"/>
              <a:t>AT+CENG -&gt; returneaz</a:t>
            </a:r>
            <a:r>
              <a:rPr lang="ro-RO" altLang="en-US"/>
              <a:t>ă</a:t>
            </a:r>
            <a:r>
              <a:rPr lang="en-US" altLang="en-US"/>
              <a:t> turnurile la care este conectat modulul</a:t>
            </a:r>
            <a:endParaRPr lang="en-US" altLang="en-US"/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407035" y="1845310"/>
            <a:ext cx="3898900" cy="176149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35280" y="4899660"/>
            <a:ext cx="3594100" cy="1508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indent="0">
              <a:buClr>
                <a:srgbClr val="FFFFFF"/>
              </a:buClr>
              <a:buNone/>
            </a:pPr>
            <a:r>
              <a:rPr lang="en-US" altLang="en-US">
                <a:solidFill>
                  <a:schemeClr val="bg1"/>
                </a:solidFill>
              </a:rPr>
              <a:t>Datele necesare pentru detectarea locatiei:</a:t>
            </a: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MCC (Mobile Country Code)</a:t>
            </a: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MNC (Mobile Network Code)</a:t>
            </a: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LAC (Location Area Code)</a:t>
            </a:r>
            <a:endParaRPr lang="en-US" altLang="en-US">
              <a:solidFill>
                <a:schemeClr val="bg1"/>
              </a:solidFill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Cell ID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07035" y="3717290"/>
            <a:ext cx="5810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+CENG: &lt;index&gt;,"&lt;RXLEV&gt;,&lt;RSSI&gt;,&lt;BSIC&gt;,&lt;CellID&gt;,&lt;MCC&gt;,&lt;MNC&gt;,&lt;LAC&gt;"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/>
          <p:nvPr>
            <p:ph type="title"/>
          </p:nvPr>
        </p:nvSpPr>
        <p:spPr>
          <a:xfrm>
            <a:off x="551542" y="365125"/>
            <a:ext cx="57095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 panose="020F0502020204030204"/>
              <a:buNone/>
            </a:pPr>
            <a:r>
              <a:rPr lang="en-US"/>
              <a:t>API , JSON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1628775"/>
            <a:ext cx="4273550" cy="44970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/>
          <p:nvPr>
            <p:ph type="title"/>
          </p:nvPr>
        </p:nvSpPr>
        <p:spPr>
          <a:xfrm>
            <a:off x="479425" y="44450"/>
            <a:ext cx="5709285" cy="71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 panose="020F0502020204030204"/>
              <a:buNone/>
            </a:pPr>
            <a:r>
              <a:rPr lang="en-US"/>
              <a:t>API Response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9965" y="332105"/>
            <a:ext cx="7156450" cy="585406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56870" y="1056640"/>
            <a:ext cx="4166870" cy="3664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</a:rPr>
              <a:t>📶</a:t>
            </a:r>
            <a:r>
              <a:rPr lang="en-US" altLang="en-US">
                <a:solidFill>
                  <a:schemeClr val="bg1"/>
                </a:solidFill>
              </a:rPr>
              <a:t> RSSI: 46, MCC: 226, MNC: 1, LAC: 22260, Cell ID: 27722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📍</a:t>
            </a:r>
            <a:r>
              <a:rPr lang="en-US" altLang="en-US">
                <a:solidFill>
                  <a:schemeClr val="bg1"/>
                </a:solidFill>
              </a:rPr>
              <a:t> Loca</a:t>
            </a:r>
            <a:r>
              <a:rPr lang="en-US" altLang="en-US">
                <a:solidFill>
                  <a:schemeClr val="bg1"/>
                </a:solidFill>
              </a:rPr>
              <a:t>ț</a:t>
            </a:r>
            <a:r>
              <a:rPr lang="en-US" altLang="en-US">
                <a:solidFill>
                  <a:schemeClr val="bg1"/>
                </a:solidFill>
              </a:rPr>
              <a:t>ie estimat</a:t>
            </a:r>
            <a:r>
              <a:rPr lang="en-US" altLang="en-US">
                <a:solidFill>
                  <a:schemeClr val="bg1"/>
                </a:solidFill>
              </a:rPr>
              <a:t>ă</a:t>
            </a:r>
            <a:r>
              <a:rPr lang="en-US" altLang="en-US">
                <a:solidFill>
                  <a:schemeClr val="bg1"/>
                </a:solidFill>
              </a:rPr>
              <a:t>: AT+HTTPREAD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+HTTPREAD: 184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{"status":"ok","balance":62,"lat":</a:t>
            </a:r>
            <a:r>
              <a:rPr lang="en-US" altLang="en-US">
                <a:solidFill>
                  <a:srgbClr val="FFFF00"/>
                </a:solidFill>
              </a:rPr>
              <a:t>47.162756</a:t>
            </a:r>
            <a:r>
              <a:rPr lang="en-US" altLang="en-US">
                <a:solidFill>
                  <a:schemeClr val="bg1"/>
                </a:solidFill>
              </a:rPr>
              <a:t>,"lon":</a:t>
            </a:r>
            <a:r>
              <a:rPr lang="en-US" altLang="en-US">
                <a:solidFill>
                  <a:srgbClr val="FFFF00"/>
                </a:solidFill>
              </a:rPr>
              <a:t>27.594203</a:t>
            </a:r>
            <a:r>
              <a:rPr lang="en-US" altLang="en-US">
                <a:solidFill>
                  <a:schemeClr val="bg1"/>
                </a:solidFill>
              </a:rPr>
              <a:t>,"accuracy":1165,"address":"Strada Elena Doamna, Centru, Ia\u0219i, Ia\u0219i Metropolitan Area, Ia\u0219i, 700305, Romania"}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esentationGO">
  <a:themeElements>
    <a:clrScheme name="PGO - Circuitry Closeup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166E48"/>
      </a:accent1>
      <a:accent2>
        <a:srgbClr val="104E33"/>
      </a:accent2>
      <a:accent3>
        <a:srgbClr val="040605"/>
      </a:accent3>
      <a:accent4>
        <a:srgbClr val="DBDA1D"/>
      </a:accent4>
      <a:accent5>
        <a:srgbClr val="9EC629"/>
      </a:accent5>
      <a:accent6>
        <a:srgbClr val="7FA129"/>
      </a:accent6>
      <a:hlink>
        <a:srgbClr val="F5F6F9"/>
      </a:hlink>
      <a:folHlink>
        <a:srgbClr val="F5F6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2408</Words>
  <Application>WPS Slides</Application>
  <PresentationFormat/>
  <Paragraphs>114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PresentationGO</vt:lpstr>
      <vt:lpstr>Danger Alert Device</vt:lpstr>
      <vt:lpstr>Scopul Proiectului</vt:lpstr>
      <vt:lpstr>Continutul dispozitivului</vt:lpstr>
      <vt:lpstr>Schematic</vt:lpstr>
      <vt:lpstr>Modulul GSM</vt:lpstr>
      <vt:lpstr>Comenzile AT</vt:lpstr>
      <vt:lpstr>Comenzile AT</vt:lpstr>
      <vt:lpstr>API , JSON</vt:lpstr>
      <vt:lpstr>API Response</vt:lpstr>
      <vt:lpstr>Triunghiularizarea</vt:lpstr>
      <vt:lpstr>Triunghiularizarea</vt:lpstr>
      <vt:lpstr>Recunoastere Audio</vt:lpstr>
      <vt:lpstr>Componentele folosite</vt:lpstr>
      <vt:lpstr>Pe ce se bazeaza</vt:lpstr>
      <vt:lpstr>Modul de functionare</vt:lpstr>
      <vt:lpstr>Modul de acceleratie MPU6050</vt:lpstr>
      <vt:lpstr>MPU6050</vt:lpstr>
      <vt:lpstr>Multumim pentru atentia acordata!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Danger Allert Device</dc:title>
  <dc:creator/>
  <cp:lastModifiedBy>Lefi</cp:lastModifiedBy>
  <cp:revision>15</cp:revision>
  <dcterms:created xsi:type="dcterms:W3CDTF">2025-05-08T09:49:00Z</dcterms:created>
  <dcterms:modified xsi:type="dcterms:W3CDTF">2025-05-09T05:30:53Z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D2FF2421AB7B49AE85E432354CF1D407_13</vt:lpwstr>
  </property>
  <property fmtid="{D5CDD505-2E9C-101B-9397-08002B2CF9AE}" pid="3" name="KSOProductBuildVer">
    <vt:lpwstr>1033-12.2.0.20795</vt:lpwstr>
  </property>
</Properties>
</file>